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6" r:id="rId2"/>
    <p:sldId id="297" r:id="rId3"/>
    <p:sldId id="281" r:id="rId4"/>
    <p:sldId id="289" r:id="rId5"/>
    <p:sldId id="293" r:id="rId6"/>
    <p:sldId id="294" r:id="rId7"/>
    <p:sldId id="298" r:id="rId8"/>
    <p:sldId id="283" r:id="rId9"/>
    <p:sldId id="285" r:id="rId10"/>
    <p:sldId id="284" r:id="rId11"/>
    <p:sldId id="292" r:id="rId12"/>
    <p:sldId id="288" r:id="rId13"/>
    <p:sldId id="260" r:id="rId14"/>
    <p:sldId id="257" r:id="rId15"/>
    <p:sldId id="258" r:id="rId16"/>
    <p:sldId id="299" r:id="rId17"/>
    <p:sldId id="259"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33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660"/>
  </p:normalViewPr>
  <p:slideViewPr>
    <p:cSldViewPr snapToGrid="0">
      <p:cViewPr varScale="1">
        <p:scale>
          <a:sx n="74" d="100"/>
          <a:sy n="74" d="100"/>
        </p:scale>
        <p:origin x="1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08/23/2020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273420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宋体"/>
              </a:rPr>
              <a:pPr/>
              <a:t>1</a:t>
            </a:fld>
            <a:endParaRPr lang="zh-CN" altLang="en-US">
              <a:solidFill>
                <a:prstClr val="black"/>
              </a:solidFill>
              <a:ea typeface="宋体"/>
            </a:endParaRPr>
          </a:p>
        </p:txBody>
      </p:sp>
    </p:spTree>
    <p:extLst>
      <p:ext uri="{BB962C8B-B14F-4D97-AF65-F5344CB8AC3E}">
        <p14:creationId xmlns:p14="http://schemas.microsoft.com/office/powerpoint/2010/main" val="55947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10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70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67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74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59A044-5EA7-4ACA-8584-30E5DAD63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54272CE-894E-42E5-8AB7-1EF3D8507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02F8E81-9525-49E9-B646-01C52FD6397C}"/>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4677E54A-1142-4D60-A6A7-90E270387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AE279F-47CB-473F-A903-DE45CCBDF5F6}"/>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1732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3EDBA-CDEB-41F6-A388-6677794394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C92E24-0976-403A-911B-361AD2FDA9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D7FE82-CA12-404E-A6CC-78748F038E7F}"/>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591C2FFA-CBFD-40EE-8DC7-8F5A2A963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93E6EF-E0FB-4A38-9D2B-488A54FD7E4C}"/>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85095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C631D8-570E-4573-A903-23F043888C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0A14E03-611C-4C3E-896B-41B3F16DF0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14A1F5-38B2-4D69-975F-B034DFBE35B9}"/>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52CEB9EE-3E85-423A-9CA4-2EEF6BC9E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49B3BC-8E0E-4064-BC96-F66F43362CE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75698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a:lvl1pPr>
            <a:lvl2pPr marL="1219170" lvl="1" indent="-524920">
              <a:spcBef>
                <a:spcPts val="0"/>
              </a:spcBef>
              <a:spcAft>
                <a:spcPts val="0"/>
              </a:spcAft>
              <a:buSzPts val="2600"/>
              <a:buChar char="○"/>
              <a:defRPr/>
            </a:lvl2pPr>
            <a:lvl3pPr marL="1828754" lvl="2" indent="-524920">
              <a:spcBef>
                <a:spcPts val="0"/>
              </a:spcBef>
              <a:spcAft>
                <a:spcPts val="0"/>
              </a:spcAft>
              <a:buSzPts val="2600"/>
              <a:buChar char="■"/>
              <a:defRPr/>
            </a:lvl3pPr>
            <a:lvl4pPr marL="2438339" lvl="3" indent="-524920">
              <a:spcBef>
                <a:spcPts val="0"/>
              </a:spcBef>
              <a:spcAft>
                <a:spcPts val="0"/>
              </a:spcAft>
              <a:buSzPts val="2600"/>
              <a:buChar char="●"/>
              <a:defRPr/>
            </a:lvl4pPr>
            <a:lvl5pPr marL="3047924" lvl="4" indent="-524920">
              <a:spcBef>
                <a:spcPts val="0"/>
              </a:spcBef>
              <a:spcAft>
                <a:spcPts val="0"/>
              </a:spcAft>
              <a:buSzPts val="2600"/>
              <a:buChar char="○"/>
              <a:defRPr/>
            </a:lvl5pPr>
            <a:lvl6pPr marL="3657509" lvl="5" indent="-524920">
              <a:spcBef>
                <a:spcPts val="0"/>
              </a:spcBef>
              <a:spcAft>
                <a:spcPts val="0"/>
              </a:spcAft>
              <a:buSzPts val="2600"/>
              <a:buChar char="■"/>
              <a:defRPr/>
            </a:lvl6pPr>
            <a:lvl7pPr marL="4267093" lvl="6" indent="-524920">
              <a:spcBef>
                <a:spcPts val="0"/>
              </a:spcBef>
              <a:spcAft>
                <a:spcPts val="0"/>
              </a:spcAft>
              <a:buSzPts val="2600"/>
              <a:buChar char="●"/>
              <a:defRPr/>
            </a:lvl7pPr>
            <a:lvl8pPr marL="4876678" lvl="7" indent="-524920">
              <a:spcBef>
                <a:spcPts val="0"/>
              </a:spcBef>
              <a:spcAft>
                <a:spcPts val="0"/>
              </a:spcAft>
              <a:buSzPts val="2600"/>
              <a:buChar char="○"/>
              <a:defRPr/>
            </a:lvl8pPr>
            <a:lvl9pPr marL="5486263" lvl="8" indent="-524920">
              <a:spcBef>
                <a:spcPts val="0"/>
              </a:spcBef>
              <a:spcAft>
                <a:spcPts val="0"/>
              </a:spcAft>
              <a:buSzPts val="2600"/>
              <a:buChar char="■"/>
              <a:defRPr/>
            </a:lvl9pPr>
          </a:lstStyle>
          <a:p>
            <a:endParaRPr/>
          </a:p>
        </p:txBody>
      </p:sp>
    </p:spTree>
    <p:extLst>
      <p:ext uri="{BB962C8B-B14F-4D97-AF65-F5344CB8AC3E}">
        <p14:creationId xmlns:p14="http://schemas.microsoft.com/office/powerpoint/2010/main" val="3910840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697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296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55A8F-A68B-4780-87E9-622F266CA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FFEF0B-0B84-42C1-ACB9-A295589C07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94C146-8A67-41FA-82B3-83D719333A35}"/>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19D4CF57-ECA1-4F94-B788-7ED3DFD5B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AF8315C-098E-4ABE-AA27-8B47291DA04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309634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D0B5E0-C878-4F3D-AF5C-3725777BA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5F1913-A586-499B-9E1A-650454A0E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ECE1D8-70D0-4124-9162-E64331DDFD22}"/>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B40472B5-3FCA-41CB-9DE0-CFFADBC13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B35FE3-52DC-4217-975F-2F7B631EFAAB}"/>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7469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3AA84-5250-4896-A586-5F4F9A6A7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31F1CA-E96D-417F-9D23-827DA889E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E98DD4-1D2B-4D53-AA3A-DD29C90548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6B3659-A2D1-4B97-85AE-647F8CC19801}"/>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6" name="Footer Placeholder 5">
            <a:extLst>
              <a:ext uri="{FF2B5EF4-FFF2-40B4-BE49-F238E27FC236}">
                <a16:creationId xmlns:a16="http://schemas.microsoft.com/office/drawing/2014/main" xmlns="" id="{378665ED-BBED-4022-9218-4386BCA0F5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958499-34B6-46E0-9EC4-39652220F2CE}"/>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378931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4D3F9-6883-440B-A9C3-C6891C285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63F5973-394A-4897-A6F4-310963551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0E8AC6-56CB-4A61-BB02-C514A38E3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2A70788-ED26-4429-A2B0-AE4A196731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9E583AC-4F7D-466B-A99B-6E4D012523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EAB90C-6AAD-42DD-BB32-CE6411E26808}"/>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8" name="Footer Placeholder 7">
            <a:extLst>
              <a:ext uri="{FF2B5EF4-FFF2-40B4-BE49-F238E27FC236}">
                <a16:creationId xmlns:a16="http://schemas.microsoft.com/office/drawing/2014/main" xmlns="" id="{8B2FD507-0F94-4F35-A465-D5B0A8AF4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1BB0C43-80FD-4ED3-AF27-591D78A7C513}"/>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49124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506E5E-2354-4B80-A8EA-81FA22F47E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0129B96-D3EF-4FBC-9437-339D31B8C8AE}"/>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4" name="Footer Placeholder 3">
            <a:extLst>
              <a:ext uri="{FF2B5EF4-FFF2-40B4-BE49-F238E27FC236}">
                <a16:creationId xmlns:a16="http://schemas.microsoft.com/office/drawing/2014/main" xmlns="" id="{1751D10B-61CB-4487-995B-1E7E9F9B4E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3A2DF33-8A1C-4C36-BCF5-27C365C3854F}"/>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62548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169F4B-1055-4052-A105-0E2D1EF998D1}"/>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3" name="Footer Placeholder 2">
            <a:extLst>
              <a:ext uri="{FF2B5EF4-FFF2-40B4-BE49-F238E27FC236}">
                <a16:creationId xmlns:a16="http://schemas.microsoft.com/office/drawing/2014/main" xmlns="" id="{1822321C-F487-4EA9-B1DE-D3F28ACF0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66D3A47-4226-4354-98C3-CBDD7CCFDD97}"/>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77768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0D53FE-AE3F-4902-AC2F-F46D244520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7939FDB-5DA8-4307-AFE9-0A3B37B83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4C868B7-5C3F-4D49-992C-5EA4616D0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AA6F10-A038-4330-BAB9-4B1F3011ACB2}"/>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6" name="Footer Placeholder 5">
            <a:extLst>
              <a:ext uri="{FF2B5EF4-FFF2-40B4-BE49-F238E27FC236}">
                <a16:creationId xmlns:a16="http://schemas.microsoft.com/office/drawing/2014/main" xmlns="" id="{64CC04CE-1521-4FB6-8D28-100666911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AAAE05-59D1-40F6-9D8F-EB43442EE088}"/>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261496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AEC88-2086-42CB-B252-B06C9635E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5B0953-BACB-4B42-A258-33C0C5984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0A90141-6FE4-43B7-B0D7-71A312B69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80BDE-229D-4D2A-999B-82EC6E9C0D34}"/>
              </a:ext>
            </a:extLst>
          </p:cNvPr>
          <p:cNvSpPr>
            <a:spLocks noGrp="1"/>
          </p:cNvSpPr>
          <p:nvPr>
            <p:ph type="dt" sz="half" idx="10"/>
          </p:nvPr>
        </p:nvSpPr>
        <p:spPr/>
        <p:txBody>
          <a:bodyPr/>
          <a:lstStyle/>
          <a:p>
            <a:fld id="{C05F3456-2B02-4FC3-9B3D-9B550E85FD30}" type="datetimeFigureOut">
              <a:rPr lang="en-US" smtClean="0"/>
              <a:t>08/23/2020</a:t>
            </a:fld>
            <a:endParaRPr lang="en-US"/>
          </a:p>
        </p:txBody>
      </p:sp>
      <p:sp>
        <p:nvSpPr>
          <p:cNvPr id="6" name="Footer Placeholder 5">
            <a:extLst>
              <a:ext uri="{FF2B5EF4-FFF2-40B4-BE49-F238E27FC236}">
                <a16:creationId xmlns:a16="http://schemas.microsoft.com/office/drawing/2014/main" xmlns="" id="{E19AAB89-FD27-43B4-B8B3-F66F8A0DA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FC3D02-CC1A-4FC8-BEAD-E3779A5E0AA2}"/>
              </a:ext>
            </a:extLst>
          </p:cNvPr>
          <p:cNvSpPr>
            <a:spLocks noGrp="1"/>
          </p:cNvSpPr>
          <p:nvPr>
            <p:ph type="sldNum" sz="quarter" idx="12"/>
          </p:nvPr>
        </p:nvSpPr>
        <p:spPr/>
        <p:txBody>
          <a:bodyPr/>
          <a:lstStyle/>
          <a:p>
            <a:fld id="{7FBA2D87-73F4-43AA-8DEB-95B52318C272}" type="slidenum">
              <a:rPr lang="en-US" smtClean="0"/>
              <a:t>‹#›</a:t>
            </a:fld>
            <a:endParaRPr lang="en-US"/>
          </a:p>
        </p:txBody>
      </p:sp>
    </p:spTree>
    <p:extLst>
      <p:ext uri="{BB962C8B-B14F-4D97-AF65-F5344CB8AC3E}">
        <p14:creationId xmlns:p14="http://schemas.microsoft.com/office/powerpoint/2010/main" val="19881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110F7E-A25F-474D-A5BA-34631CA6F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14CF3D5-1A33-4780-AE5B-5CEE4B434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DEECF9-620D-4A64-B175-63BEACA42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08/23/2020</a:t>
            </a:fld>
            <a:endParaRPr lang="en-US"/>
          </a:p>
        </p:txBody>
      </p:sp>
      <p:sp>
        <p:nvSpPr>
          <p:cNvPr id="5" name="Footer Placeholder 4">
            <a:extLst>
              <a:ext uri="{FF2B5EF4-FFF2-40B4-BE49-F238E27FC236}">
                <a16:creationId xmlns:a16="http://schemas.microsoft.com/office/drawing/2014/main" xmlns="" id="{3B103F5D-E923-4408-B0D2-77EF327F3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B60F04F-7A89-479E-B098-C995378E5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extLst>
      <p:ext uri="{BB962C8B-B14F-4D97-AF65-F5344CB8AC3E}">
        <p14:creationId xmlns:p14="http://schemas.microsoft.com/office/powerpoint/2010/main" val="3451204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74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6740"/>
            <a:r>
              <a:rPr lang="en-US" altLang="zh-CN" sz="3200" b="1">
                <a:solidFill>
                  <a:srgbClr val="C00000"/>
                </a:solidFill>
                <a:latin typeface="Tahoma" pitchFamily="34" charset="0"/>
                <a:cs typeface="Tahoma" pitchFamily="34" charset="0"/>
                <a:sym typeface="+mn-lt"/>
              </a:rPr>
              <a:t>Giáo viên: ......................</a:t>
            </a:r>
            <a:endParaRPr lang="zh-CN" altLang="en-US" sz="3200" b="1">
              <a:solidFill>
                <a:srgbClr val="C00000"/>
              </a:solidFill>
              <a:latin typeface="Tahoma" pitchFamily="34" charset="0"/>
              <a:cs typeface="Tahoma"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74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2564"/>
            <a:r>
              <a:rPr lang="en-US" altLang="zh-CN" sz="3200" b="1" dirty="0">
                <a:solidFill>
                  <a:srgbClr val="C00000"/>
                </a:solidFill>
                <a:latin typeface="Tahoma" pitchFamily="34" charset="0"/>
                <a:cs typeface="Tahoma" pitchFamily="34" charset="0"/>
                <a:sym typeface="+mn-lt"/>
              </a:rPr>
              <a:t>TRƯỜNG TIỂU HỌC ..................</a:t>
            </a:r>
            <a:endParaRPr lang="zh-CN" altLang="en-US" sz="3200" b="1" dirty="0">
              <a:solidFill>
                <a:srgbClr val="C00000"/>
              </a:solidFill>
              <a:latin typeface="Tahoma" pitchFamily="34" charset="0"/>
              <a:ea typeface="Microsoft YaHei" pitchFamily="34" charset="-122"/>
              <a:cs typeface="Tahoma"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564"/>
            <a:r>
              <a:rPr lang="en-US" sz="3600" b="1" kern="1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rPr>
              <a:t>CHÀO MỪNG CÁC EM ĐẾN VỚI TIẾT</a:t>
            </a:r>
            <a:endParaRPr lang="en-US" sz="3600" b="1" kern="10" dirty="0">
              <a:ln w="9525">
                <a:solidFill>
                  <a:srgbClr val="993366"/>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extLst>
      <p:ext uri="{BB962C8B-B14F-4D97-AF65-F5344CB8AC3E}">
        <p14:creationId xmlns:p14="http://schemas.microsoft.com/office/powerpoint/2010/main" val="159236531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EF02229-E457-4530-B149-8E8ACFB1227E}"/>
              </a:ext>
            </a:extLst>
          </p:cNvPr>
          <p:cNvSpPr txBox="1"/>
          <p:nvPr/>
        </p:nvSpPr>
        <p:spPr>
          <a:xfrm>
            <a:off x="3974911" y="5296237"/>
            <a:ext cx="4751077"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chích</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chòe</a:t>
            </a:r>
            <a:endParaRPr lang="en-US" sz="7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7AF8A3D-F5EC-4403-AD0B-7453065130D2}"/>
              </a:ext>
            </a:extLst>
          </p:cNvPr>
          <p:cNvSpPr txBox="1"/>
          <p:nvPr/>
        </p:nvSpPr>
        <p:spPr>
          <a:xfrm>
            <a:off x="7194981" y="5299257"/>
            <a:ext cx="1543886"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oe</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801707" y="575109"/>
            <a:ext cx="5924281" cy="4176831"/>
          </a:xfrm>
          <a:prstGeom prst="rect">
            <a:avLst/>
          </a:prstGeom>
        </p:spPr>
      </p:pic>
    </p:spTree>
    <p:extLst>
      <p:ext uri="{BB962C8B-B14F-4D97-AF65-F5344CB8AC3E}">
        <p14:creationId xmlns:p14="http://schemas.microsoft.com/office/powerpoint/2010/main" val="329009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94918" y="5874657"/>
            <a:ext cx="11373012" cy="1043944"/>
            <a:chOff x="242805" y="4426996"/>
            <a:chExt cx="11373012" cy="1043944"/>
          </a:xfrm>
        </p:grpSpPr>
        <p:sp>
          <p:nvSpPr>
            <p:cNvPr id="17" name="TextBox 16">
              <a:extLst>
                <a:ext uri="{FF2B5EF4-FFF2-40B4-BE49-F238E27FC236}">
                  <a16:creationId xmlns:a16="http://schemas.microsoft.com/office/drawing/2014/main" xmlns="" id="{9EF02229-E457-4530-B149-8E8ACFB1227E}"/>
                </a:ext>
              </a:extLst>
            </p:cNvPr>
            <p:cNvSpPr txBox="1"/>
            <p:nvPr/>
          </p:nvSpPr>
          <p:spPr>
            <a:xfrm>
              <a:off x="7875278" y="4455277"/>
              <a:ext cx="3740539" cy="1015663"/>
            </a:xfrm>
            <a:prstGeom prst="rect">
              <a:avLst/>
            </a:prstGeom>
            <a:noFill/>
          </p:spPr>
          <p:txBody>
            <a:bodyPr wrap="square" rtlCol="0">
              <a:spAutoFit/>
            </a:bodyPr>
            <a:lstStyle/>
            <a:p>
              <a:r>
                <a:rPr lang="vi-VN" sz="6000" b="1" dirty="0" smtClean="0">
                  <a:latin typeface="Times New Roman" panose="02020603050405020304" pitchFamily="18" charset="0"/>
                  <a:cs typeface="Times New Roman" panose="02020603050405020304" pitchFamily="18" charset="0"/>
                </a:rPr>
                <a:t>chích chòe</a:t>
              </a:r>
              <a:endParaRPr lang="en-US" sz="60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B953E857-6059-4737-9A66-09F984F2D551}"/>
                </a:ext>
              </a:extLst>
            </p:cNvPr>
            <p:cNvSpPr txBox="1"/>
            <p:nvPr/>
          </p:nvSpPr>
          <p:spPr>
            <a:xfrm>
              <a:off x="242805" y="4426996"/>
              <a:ext cx="2807999" cy="1015662"/>
            </a:xfrm>
            <a:prstGeom prst="rect">
              <a:avLst/>
            </a:prstGeom>
            <a:noFill/>
          </p:spPr>
          <p:txBody>
            <a:bodyPr wrap="square" rtlCol="0">
              <a:spAutoFit/>
            </a:bodyPr>
            <a:lstStyle/>
            <a:p>
              <a:r>
                <a:rPr lang="vi-VN" sz="6000" b="1" dirty="0" smtClean="0">
                  <a:latin typeface="Times New Roman" panose="02020603050405020304" pitchFamily="18" charset="0"/>
                  <a:cs typeface="Times New Roman" panose="02020603050405020304" pitchFamily="18" charset="0"/>
                </a:rPr>
                <a:t>đóa hoa</a:t>
              </a:r>
              <a:endParaRPr lang="en-US" sz="6000"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0F869F9D-1855-4E30-8AF6-66157FEF5B66}"/>
                </a:ext>
              </a:extLst>
            </p:cNvPr>
            <p:cNvSpPr txBox="1"/>
            <p:nvPr/>
          </p:nvSpPr>
          <p:spPr>
            <a:xfrm>
              <a:off x="4196901" y="4443167"/>
              <a:ext cx="2648134" cy="1015663"/>
            </a:xfrm>
            <a:prstGeom prst="rect">
              <a:avLst/>
            </a:prstGeom>
            <a:noFill/>
          </p:spPr>
          <p:txBody>
            <a:bodyPr wrap="square" rtlCol="0">
              <a:spAutoFit/>
            </a:bodyPr>
            <a:lstStyle/>
            <a:p>
              <a:r>
                <a:rPr lang="vi-VN" sz="6000" b="1" dirty="0" smtClean="0">
                  <a:latin typeface="Times New Roman" panose="02020603050405020304" pitchFamily="18" charset="0"/>
                  <a:cs typeface="Times New Roman" panose="02020603050405020304" pitchFamily="18" charset="0"/>
                </a:rPr>
                <a:t>váy xòe</a:t>
              </a:r>
              <a:endParaRPr lang="en-US" sz="6000" b="1" dirty="0">
                <a:latin typeface="Times New Roman" panose="020206030504050203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xmlns="" id="{625C2D20-3345-4685-BFB0-BC23EE053EB5}"/>
              </a:ext>
            </a:extLst>
          </p:cNvPr>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a:extLst>
              <a:ext uri="{FF2B5EF4-FFF2-40B4-BE49-F238E27FC236}">
                <a16:creationId xmlns:a16="http://schemas.microsoft.com/office/drawing/2014/main" xmlns="" id="{67AF8A3D-F5EC-4403-AD0B-7453065130D2}"/>
              </a:ext>
            </a:extLst>
          </p:cNvPr>
          <p:cNvSpPr txBox="1"/>
          <p:nvPr/>
        </p:nvSpPr>
        <p:spPr>
          <a:xfrm>
            <a:off x="4547820" y="-86637"/>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a:extLst>
                <a:ext uri="{FF2B5EF4-FFF2-40B4-BE49-F238E27FC236}">
                  <a16:creationId xmlns:a16="http://schemas.microsoft.com/office/drawing/2014/main" xmlns="" id="{8198C35F-83D9-4605-AAD8-3FBBAC59C5D2}"/>
                </a:ext>
              </a:extLst>
            </p:cNvPr>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a:extLst>
                <a:ext uri="{FF2B5EF4-FFF2-40B4-BE49-F238E27FC236}">
                  <a16:creationId xmlns:a16="http://schemas.microsoft.com/office/drawing/2014/main" xmlns="" id="{5E0433C1-CFFB-4939-A090-F3FC4297EBA2}"/>
                </a:ext>
              </a:extLst>
            </p:cNvPr>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a:extLst>
              <a:ext uri="{FF2B5EF4-FFF2-40B4-BE49-F238E27FC236}">
                <a16:creationId xmlns:a16="http://schemas.microsoft.com/office/drawing/2014/main" xmlns="" id="{CB99B06A-9287-4762-B515-620BF0D39924}"/>
              </a:ext>
            </a:extLst>
          </p:cNvPr>
          <p:cNvGraphicFramePr>
            <a:graphicFrameLocks noGrp="1"/>
          </p:cNvGraphicFramePr>
          <p:nvPr>
            <p:extLst>
              <p:ext uri="{D42A27DB-BD31-4B8C-83A1-F6EECF244321}">
                <p14:modId xmlns:p14="http://schemas.microsoft.com/office/powerpoint/2010/main" val="1846598379"/>
              </p:ext>
            </p:extLst>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xmlns="" val="3141433771"/>
                    </a:ext>
                  </a:extLst>
                </a:gridCol>
                <a:gridCol w="2009251">
                  <a:extLst>
                    <a:ext uri="{9D8B030D-6E8A-4147-A177-3AD203B41FA5}">
                      <a16:colId xmlns:a16="http://schemas.microsoft.com/office/drawing/2014/main" xmlns="" val="3817047322"/>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3577842999"/>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a:extLst>
                <a:ext uri="{FF2B5EF4-FFF2-40B4-BE49-F238E27FC236}">
                  <a16:creationId xmlns:a16="http://schemas.microsoft.com/office/drawing/2014/main" xmlns="" id="{67AF8A3D-F5EC-4403-AD0B-7453065130D2}"/>
                </a:ext>
              </a:extLst>
            </p:cNvPr>
            <p:cNvSpPr txBox="1"/>
            <p:nvPr/>
          </p:nvSpPr>
          <p:spPr>
            <a:xfrm>
              <a:off x="6338599" y="749110"/>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67AF8A3D-F5EC-4403-AD0B-7453065130D2}"/>
                </a:ext>
              </a:extLst>
            </p:cNvPr>
            <p:cNvSpPr txBox="1"/>
            <p:nvPr/>
          </p:nvSpPr>
          <p:spPr>
            <a:xfrm>
              <a:off x="4683543" y="773413"/>
              <a:ext cx="1543886" cy="923330"/>
            </a:xfrm>
            <a:prstGeom prst="rect">
              <a:avLst/>
            </a:prstGeom>
            <a:noFill/>
          </p:spPr>
          <p:txBody>
            <a:bodyPr wrap="square" rtlCol="0">
              <a:spAutoFit/>
            </a:bodyPr>
            <a:lstStyle/>
            <a:p>
              <a:r>
                <a:rPr lang="vi-VN" sz="5400" b="1" dirty="0">
                  <a:latin typeface="Times New Roman" panose="02020603050405020304" pitchFamily="18" charset="0"/>
                  <a:cs typeface="Times New Roman" panose="02020603050405020304" pitchFamily="18" charset="0"/>
                </a:rPr>
                <a:t>h</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a:extLst>
                  <a:ext uri="{FF2B5EF4-FFF2-40B4-BE49-F238E27FC236}">
                    <a16:creationId xmlns:a16="http://schemas.microsoft.com/office/drawing/2014/main" xmlns="" id="{67AF8A3D-F5EC-4403-AD0B-7453065130D2}"/>
                  </a:ext>
                </a:extLst>
              </p:cNvPr>
              <p:cNvSpPr txBox="1"/>
              <p:nvPr/>
            </p:nvSpPr>
            <p:spPr>
              <a:xfrm>
                <a:off x="5133532" y="2295939"/>
                <a:ext cx="1880494"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hoa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67AF8A3D-F5EC-4403-AD0B-7453065130D2}"/>
                  </a:ext>
                </a:extLst>
              </p:cNvPr>
              <p:cNvSpPr txBox="1"/>
              <p:nvPr/>
            </p:nvSpPr>
            <p:spPr>
              <a:xfrm>
                <a:off x="5498562" y="2295939"/>
                <a:ext cx="981056" cy="923330"/>
              </a:xfrm>
              <a:prstGeom prst="rect">
                <a:avLst/>
              </a:prstGeom>
              <a:noFill/>
              <a:ln>
                <a:noFill/>
              </a:ln>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oa</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a:extLst>
                <a:ext uri="{FF2B5EF4-FFF2-40B4-BE49-F238E27FC236}">
                  <a16:creationId xmlns:a16="http://schemas.microsoft.com/office/drawing/2014/main" xmlns="" id="{67AF8A3D-F5EC-4403-AD0B-7453065130D2}"/>
                </a:ext>
              </a:extLst>
            </p:cNvPr>
            <p:cNvSpPr txBox="1"/>
            <p:nvPr/>
          </p:nvSpPr>
          <p:spPr>
            <a:xfrm>
              <a:off x="1006900" y="4420812"/>
              <a:ext cx="2360612"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hòa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xmlns="" id="{67AF8A3D-F5EC-4403-AD0B-7453065130D2}"/>
                </a:ext>
              </a:extLst>
            </p:cNvPr>
            <p:cNvSpPr txBox="1"/>
            <p:nvPr/>
          </p:nvSpPr>
          <p:spPr>
            <a:xfrm>
              <a:off x="3367514" y="4393375"/>
              <a:ext cx="2360612" cy="923330"/>
            </a:xfrm>
            <a:prstGeom prst="rect">
              <a:avLst/>
            </a:prstGeom>
            <a:noFill/>
          </p:spPr>
          <p:txBody>
            <a:bodyPr wrap="square" rtlCol="0">
              <a:spAutoFit/>
            </a:bodyPr>
            <a:lstStyle/>
            <a:p>
              <a:r>
                <a:rPr lang="en-US" sz="5400" b="1" dirty="0" smtClean="0">
                  <a:latin typeface="Times New Roman" panose="02020603050405020304" pitchFamily="18" charset="0"/>
                  <a:cs typeface="Times New Roman" panose="02020603050405020304" pitchFamily="18" charset="0"/>
                </a:rPr>
                <a:t>l</a:t>
              </a:r>
              <a:r>
                <a:rPr lang="vi-VN" sz="5400" b="1" dirty="0" smtClean="0">
                  <a:latin typeface="Times New Roman" panose="02020603050405020304" pitchFamily="18" charset="0"/>
                  <a:cs typeface="Times New Roman" panose="02020603050405020304" pitchFamily="18" charset="0"/>
                </a:rPr>
                <a:t>oa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xmlns="" id="{67AF8A3D-F5EC-4403-AD0B-7453065130D2}"/>
                </a:ext>
              </a:extLst>
            </p:cNvPr>
            <p:cNvSpPr txBox="1"/>
            <p:nvPr/>
          </p:nvSpPr>
          <p:spPr>
            <a:xfrm>
              <a:off x="6091706" y="4393375"/>
              <a:ext cx="2360612"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tỏa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67AF8A3D-F5EC-4403-AD0B-7453065130D2}"/>
                </a:ext>
              </a:extLst>
            </p:cNvPr>
            <p:cNvSpPr txBox="1"/>
            <p:nvPr/>
          </p:nvSpPr>
          <p:spPr>
            <a:xfrm>
              <a:off x="8815898" y="4393375"/>
              <a:ext cx="2360612"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xóa</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a:extLst>
                <a:ext uri="{FF2B5EF4-FFF2-40B4-BE49-F238E27FC236}">
                  <a16:creationId xmlns:a16="http://schemas.microsoft.com/office/drawing/2014/main" xmlns="" id="{67AF8A3D-F5EC-4403-AD0B-7453065130D2}"/>
                </a:ext>
              </a:extLst>
            </p:cNvPr>
            <p:cNvSpPr txBox="1"/>
            <p:nvPr/>
          </p:nvSpPr>
          <p:spPr>
            <a:xfrm>
              <a:off x="6091705" y="5316705"/>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lóe</a:t>
              </a:r>
              <a:endParaRPr lang="en-US" sz="5400" b="1"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67AF8A3D-F5EC-4403-AD0B-7453065130D2}"/>
                </a:ext>
              </a:extLst>
            </p:cNvPr>
            <p:cNvSpPr txBox="1"/>
            <p:nvPr/>
          </p:nvSpPr>
          <p:spPr>
            <a:xfrm>
              <a:off x="8797970" y="5359950"/>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xòe</a:t>
              </a:r>
              <a:endParaRPr lang="en-US" sz="5400" b="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xmlns="" id="{67AF8A3D-F5EC-4403-AD0B-7453065130D2}"/>
                </a:ext>
              </a:extLst>
            </p:cNvPr>
            <p:cNvSpPr txBox="1"/>
            <p:nvPr/>
          </p:nvSpPr>
          <p:spPr>
            <a:xfrm>
              <a:off x="1024826" y="5371579"/>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khỏe</a:t>
              </a:r>
              <a:endParaRPr lang="en-US" sz="5400" b="1"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xmlns="" id="{67AF8A3D-F5EC-4403-AD0B-7453065130D2}"/>
                </a:ext>
              </a:extLst>
            </p:cNvPr>
            <p:cNvSpPr txBox="1"/>
            <p:nvPr/>
          </p:nvSpPr>
          <p:spPr>
            <a:xfrm>
              <a:off x="3385440" y="5344142"/>
              <a:ext cx="2360613" cy="923330"/>
            </a:xfrm>
            <a:prstGeom prst="rect">
              <a:avLst/>
            </a:prstGeom>
            <a:noFill/>
          </p:spPr>
          <p:txBody>
            <a:bodyPr wrap="square" rtlCol="0">
              <a:spAutoFit/>
            </a:bodyPr>
            <a:lstStyle/>
            <a:p>
              <a:r>
                <a:rPr lang="vi-VN" sz="5400" b="1" dirty="0" smtClean="0">
                  <a:latin typeface="Times New Roman" panose="02020603050405020304" pitchFamily="18" charset="0"/>
                  <a:cs typeface="Times New Roman" panose="02020603050405020304" pitchFamily="18" charset="0"/>
                </a:rPr>
                <a:t>loe</a:t>
              </a:r>
              <a:endParaRPr lang="en-US" sz="5400" b="1" dirty="0">
                <a:latin typeface="Times New Roman" panose="02020603050405020304" pitchFamily="18" charset="0"/>
                <a:cs typeface="Times New Roman" panose="02020603050405020304" pitchFamily="18" charset="0"/>
              </a:endParaRPr>
            </a:p>
          </p:txBody>
        </p:sp>
      </p:grpSp>
      <p:sp>
        <p:nvSpPr>
          <p:cNvPr id="47" name="TextBox 46">
            <a:extLst>
              <a:ext uri="{FF2B5EF4-FFF2-40B4-BE49-F238E27FC236}">
                <a16:creationId xmlns:a16="http://schemas.microsoft.com/office/drawing/2014/main" xmlns="" id="{67AF8A3D-F5EC-4403-AD0B-7453065130D2}"/>
              </a:ext>
            </a:extLst>
          </p:cNvPr>
          <p:cNvSpPr txBox="1"/>
          <p:nvPr/>
        </p:nvSpPr>
        <p:spPr>
          <a:xfrm>
            <a:off x="6500068" y="-86637"/>
            <a:ext cx="1543886" cy="923330"/>
          </a:xfrm>
          <a:prstGeom prst="rect">
            <a:avLst/>
          </a:prstGeom>
          <a:noFill/>
        </p:spPr>
        <p:txBody>
          <a:bodyPr wrap="square" rtlCol="0">
            <a:spAutoFit/>
          </a:bodyPr>
          <a:lstStyle/>
          <a:p>
            <a:r>
              <a:rPr lang="vi-VN" sz="5400" b="1" dirty="0" smtClean="0">
                <a:solidFill>
                  <a:srgbClr val="FF0000"/>
                </a:solidFill>
                <a:latin typeface="Times New Roman" panose="02020603050405020304" pitchFamily="18" charset="0"/>
                <a:cs typeface="Times New Roman" panose="02020603050405020304" pitchFamily="18" charset="0"/>
              </a:rPr>
              <a:t>oe</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a:blip r:embed="rId2"/>
          <a:stretch>
            <a:fillRect/>
          </a:stretch>
        </p:blipFill>
        <p:spPr>
          <a:xfrm>
            <a:off x="503651" y="4158523"/>
            <a:ext cx="2671069" cy="1837544"/>
          </a:xfrm>
          <a:prstGeom prst="rect">
            <a:avLst/>
          </a:prstGeom>
        </p:spPr>
      </p:pic>
      <p:pic>
        <p:nvPicPr>
          <p:cNvPr id="52" name="Picture 51"/>
          <p:cNvPicPr>
            <a:picLocks noChangeAspect="1"/>
          </p:cNvPicPr>
          <p:nvPr/>
        </p:nvPicPr>
        <p:blipFill>
          <a:blip r:embed="rId3"/>
          <a:stretch>
            <a:fillRect/>
          </a:stretch>
        </p:blipFill>
        <p:spPr>
          <a:xfrm>
            <a:off x="8347503" y="4084420"/>
            <a:ext cx="2816523" cy="1985749"/>
          </a:xfrm>
          <a:prstGeom prst="rect">
            <a:avLst/>
          </a:prstGeom>
        </p:spPr>
      </p:pic>
      <p:pic>
        <p:nvPicPr>
          <p:cNvPr id="53" name="Picture 4" descr="Satın Al 2018 Göz Alıcı Altın Sequins Fildişi Tül Çiçek Kız Elbis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8486" y="4068494"/>
            <a:ext cx="1845028" cy="18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2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07363314-DE1A-471D-9CCA-1E4131265363}"/>
              </a:ext>
            </a:extLst>
          </p:cNvPr>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65677F"/>
                </a:solidFill>
              </a:rPr>
              <a:pPr defTabSz="1219170">
                <a:buClr>
                  <a:srgbClr val="000000"/>
                </a:buClr>
              </a:pPr>
              <a:t>12</a:t>
            </a:fld>
            <a:endParaRPr kern="0">
              <a:solidFill>
                <a:srgbClr val="65677F"/>
              </a:solidFill>
            </a:endParaRPr>
          </a:p>
        </p:txBody>
      </p:sp>
      <p:sp>
        <p:nvSpPr>
          <p:cNvPr id="10" name="Google Shape;461;p28">
            <a:extLst>
              <a:ext uri="{FF2B5EF4-FFF2-40B4-BE49-F238E27FC236}">
                <a16:creationId xmlns:a16="http://schemas.microsoft.com/office/drawing/2014/main" xmlns="" id="{D42ED85C-83B7-49F8-98DB-132CB285E80C}"/>
              </a:ext>
            </a:extLst>
          </p:cNvPr>
          <p:cNvSpPr txBox="1">
            <a:spLocks/>
          </p:cNvSpPr>
          <p:nvPr/>
        </p:nvSpPr>
        <p:spPr>
          <a:xfrm>
            <a:off x="1196559"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extLst>
      <p:ext uri="{BB962C8B-B14F-4D97-AF65-F5344CB8AC3E}">
        <p14:creationId xmlns:p14="http://schemas.microsoft.com/office/powerpoint/2010/main" val="113343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a:extLst>
              <a:ext uri="{FF2B5EF4-FFF2-40B4-BE49-F238E27FC236}">
                <a16:creationId xmlns:a16="http://schemas.microsoft.com/office/drawing/2014/main" xmlns="" id="{A4F673FC-46F4-40EE-9FD3-F14633B4C01D}"/>
              </a:ext>
            </a:extLst>
          </p:cNvPr>
          <p:cNvSpPr txBox="1">
            <a:spLocks/>
          </p:cNvSpPr>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43A718DB-628B-4D91-98ED-76CA35574DE3}"/>
              </a:ext>
            </a:extLst>
          </p:cNvPr>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a:extLst>
              <a:ext uri="{FF2B5EF4-FFF2-40B4-BE49-F238E27FC236}">
                <a16:creationId xmlns:a16="http://schemas.microsoft.com/office/drawing/2014/main" xmlns="" id="{FD7ABB34-BF66-4CED-9A90-9789B16C730D}"/>
              </a:ext>
            </a:extLst>
          </p:cNvPr>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13" name="Picture 12"/>
          <p:cNvPicPr>
            <a:picLocks noChangeAspect="1"/>
          </p:cNvPicPr>
          <p:nvPr/>
        </p:nvPicPr>
        <p:blipFill>
          <a:blip r:embed="rId2"/>
          <a:stretch>
            <a:fillRect/>
          </a:stretch>
        </p:blipFill>
        <p:spPr>
          <a:xfrm>
            <a:off x="357809" y="2023862"/>
            <a:ext cx="9919666" cy="2429075"/>
          </a:xfrm>
          <a:prstGeom prst="rect">
            <a:avLst/>
          </a:prstGeom>
        </p:spPr>
      </p:pic>
    </p:spTree>
    <p:extLst>
      <p:ext uri="{BB962C8B-B14F-4D97-AF65-F5344CB8AC3E}">
        <p14:creationId xmlns:p14="http://schemas.microsoft.com/office/powerpoint/2010/main" val="21343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93107" y="48363"/>
            <a:ext cx="10822882" cy="3889155"/>
          </a:xfrm>
          <a:prstGeom prst="rect">
            <a:avLst/>
          </a:prstGeom>
        </p:spPr>
      </p:pic>
      <p:grpSp>
        <p:nvGrpSpPr>
          <p:cNvPr id="2" name="Group 1"/>
          <p:cNvGrpSpPr/>
          <p:nvPr/>
        </p:nvGrpSpPr>
        <p:grpSpPr>
          <a:xfrm>
            <a:off x="0" y="146420"/>
            <a:ext cx="1831526" cy="675505"/>
            <a:chOff x="1091978" y="573744"/>
            <a:chExt cx="1831526" cy="675505"/>
          </a:xfrm>
        </p:grpSpPr>
        <p:sp>
          <p:nvSpPr>
            <p:cNvPr id="4" name="Rectangle: Rounded Corners 3">
              <a:extLst>
                <a:ext uri="{FF2B5EF4-FFF2-40B4-BE49-F238E27FC236}">
                  <a16:creationId xmlns:a16="http://schemas.microsoft.com/office/drawing/2014/main" xmlns="" id="{219FA962-8B01-4E87-BCA3-A3AAC7AAE46A}"/>
                </a:ext>
              </a:extLst>
            </p:cNvPr>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a:extLst>
                <a:ext uri="{FF2B5EF4-FFF2-40B4-BE49-F238E27FC236}">
                  <a16:creationId xmlns:a16="http://schemas.microsoft.com/office/drawing/2014/main" xmlns="" id="{DDA59563-D138-4216-97B5-2424F9E5EED1}"/>
                </a:ext>
              </a:extLst>
            </p:cNvPr>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a:extLst>
              <a:ext uri="{FF2B5EF4-FFF2-40B4-BE49-F238E27FC236}">
                <a16:creationId xmlns:a16="http://schemas.microsoft.com/office/drawing/2014/main" xmlns="" id="{7BE2A4BE-8EC2-4702-B3FC-BD8F34A7484C}"/>
              </a:ext>
            </a:extLst>
          </p:cNvPr>
          <p:cNvSpPr txBox="1"/>
          <p:nvPr/>
        </p:nvSpPr>
        <p:spPr>
          <a:xfrm>
            <a:off x="0" y="3995678"/>
            <a:ext cx="12015989" cy="2862322"/>
          </a:xfrm>
          <a:prstGeom prst="rect">
            <a:avLst/>
          </a:prstGeom>
          <a:noFill/>
        </p:spPr>
        <p:txBody>
          <a:bodyPr wrap="square" rtlCol="0">
            <a:spAutoFit/>
          </a:bodyPr>
          <a:lstStyle/>
          <a:p>
            <a:pPr algn="just"/>
            <a:r>
              <a:rPr lang="vi-VN" sz="3600" b="1" dirty="0" smtClean="0">
                <a:latin typeface="Times New Roman" panose="02020603050405020304" pitchFamily="18" charset="0"/>
                <a:cs typeface="Times New Roman" panose="02020603050405020304" pitchFamily="18" charset="0"/>
              </a:rPr>
              <a:t>    Tết đến, hoa đào khoe sắc hồng tươi, hoa mai vàng nở rộ</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Hè sang hoa phượng vĩ bừng lửa đỏ, cháy rực cả góc trời. Cuối thu, hương hoa sữa nồng nàn, ngát thơm từng góc phố. Cuối đông, hoa cải trải thảm vàng rực rỡ bên sông. Những sắc hoa, hương hoa làm đẹp thêm cho cuộc sống.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7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14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a:extLst>
                <a:ext uri="{FF2B5EF4-FFF2-40B4-BE49-F238E27FC236}">
                  <a16:creationId xmlns:a16="http://schemas.microsoft.com/office/drawing/2014/main" xmlns="" id="{AC0E58F6-00BE-407F-940C-D10D5D4B2C6C}"/>
                </a:ext>
              </a:extLst>
            </p:cNvPr>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a:extLst>
                <a:ext uri="{FF2B5EF4-FFF2-40B4-BE49-F238E27FC236}">
                  <a16:creationId xmlns:a16="http://schemas.microsoft.com/office/drawing/2014/main" xmlns="" id="{50C302CB-6800-44D0-80E3-E8415D228D84}"/>
                </a:ext>
              </a:extLst>
            </p:cNvPr>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a:extLst>
              <a:ext uri="{FF2B5EF4-FFF2-40B4-BE49-F238E27FC236}">
                <a16:creationId xmlns:a16="http://schemas.microsoft.com/office/drawing/2014/main" xmlns="" id="{78A27167-AB35-42E5-9385-DDD75FE57104}"/>
              </a:ext>
            </a:extLst>
          </p:cNvPr>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Muôn hoa khoe sắc</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88581" y="723345"/>
            <a:ext cx="9532859" cy="6134655"/>
          </a:xfrm>
          <a:prstGeom prst="rect">
            <a:avLst/>
          </a:prstGeom>
        </p:spPr>
      </p:pic>
    </p:spTree>
    <p:extLst>
      <p:ext uri="{BB962C8B-B14F-4D97-AF65-F5344CB8AC3E}">
        <p14:creationId xmlns:p14="http://schemas.microsoft.com/office/powerpoint/2010/main" val="14392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29"/>
        <p:cNvGrpSpPr/>
        <p:nvPr/>
      </p:nvGrpSpPr>
      <p:grpSpPr>
        <a:xfrm>
          <a:off x="0" y="0"/>
          <a:ext cx="0" cy="0"/>
          <a:chOff x="0" y="0"/>
          <a:chExt cx="0" cy="0"/>
        </a:xfrm>
      </p:grpSpPr>
      <p:sp>
        <p:nvSpPr>
          <p:cNvPr id="530" name="Google Shape;530;p34"/>
          <p:cNvSpPr/>
          <p:nvPr/>
        </p:nvSpPr>
        <p:spPr>
          <a:xfrm>
            <a:off x="5060128" y="820603"/>
            <a:ext cx="3464800" cy="1465994"/>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4400" b="1" u="sng" kern="0" dirty="0">
                <a:solidFill>
                  <a:srgbClr val="3E13B9"/>
                </a:solidFill>
                <a:latin typeface=".VnAvantH" panose="020B7200000000000000" pitchFamily="34" charset="0"/>
                <a:ea typeface="Chivo Light"/>
                <a:cs typeface="Chivo Light"/>
                <a:sym typeface="Chivo Light"/>
              </a:rPr>
              <a:t>D</a:t>
            </a:r>
            <a:r>
              <a:rPr lang="en" sz="4400" b="1" u="sng" kern="0" dirty="0">
                <a:solidFill>
                  <a:srgbClr val="3E13B9"/>
                </a:solidFill>
                <a:latin typeface=".VnAvantH" panose="020B7200000000000000" pitchFamily="34" charset="0"/>
                <a:ea typeface="Chivo Light"/>
                <a:cs typeface="Chivo Light"/>
                <a:sym typeface="Chivo Light"/>
              </a:rPr>
              <a:t>ÆN Dß</a:t>
            </a:r>
            <a:endParaRPr sz="4400" b="1" u="sng" kern="0" dirty="0">
              <a:solidFill>
                <a:srgbClr val="3E13B9"/>
              </a:solidFill>
              <a:latin typeface=".VnAvantH" panose="020B7200000000000000" pitchFamily="34" charset="0"/>
              <a:ea typeface="Chivo Light"/>
              <a:cs typeface="Chivo Light"/>
              <a:sym typeface="Chivo Light"/>
            </a:endParaRPr>
          </a:p>
        </p:txBody>
      </p:sp>
      <p:sp>
        <p:nvSpPr>
          <p:cNvPr id="531" name="Google Shape;531;p34"/>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pPr defTabSz="1219170">
                <a:buClr>
                  <a:srgbClr val="000000"/>
                </a:buClr>
              </a:pPr>
              <a:t>18</a:t>
            </a:fld>
            <a:endParaRPr kern="0"/>
          </a:p>
        </p:txBody>
      </p:sp>
      <p:grpSp>
        <p:nvGrpSpPr>
          <p:cNvPr id="532" name="Google Shape;532;p34"/>
          <p:cNvGrpSpPr/>
          <p:nvPr/>
        </p:nvGrpSpPr>
        <p:grpSpPr>
          <a:xfrm>
            <a:off x="474133" y="621279"/>
            <a:ext cx="9482667" cy="5629911"/>
            <a:chOff x="2112475" y="238125"/>
            <a:chExt cx="3395050" cy="5238750"/>
          </a:xfrm>
        </p:grpSpPr>
        <p:sp>
          <p:nvSpPr>
            <p:cNvPr id="533" name="Google Shape;533;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4" name="Google Shape;534;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5" name="Google Shape;535;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6" name="Google Shape;536;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EDEE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a:extLst>
              <a:ext uri="{FF2B5EF4-FFF2-40B4-BE49-F238E27FC236}">
                <a16:creationId xmlns:a16="http://schemas.microsoft.com/office/drawing/2014/main" xmlns="" id="{3235B89F-0899-414C-A143-B6A74C31E778}"/>
              </a:ext>
            </a:extLst>
          </p:cNvPr>
          <p:cNvSpPr txBox="1">
            <a:spLocks/>
          </p:cNvSpPr>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74:</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oa</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oe</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226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a:extLst>
              <a:ext uri="{FF2B5EF4-FFF2-40B4-BE49-F238E27FC236}">
                <a16:creationId xmlns:a16="http://schemas.microsoft.com/office/drawing/2014/main" xmlns="" id="{A4F673FC-46F4-40EE-9FD3-F14633B4C01D}"/>
              </a:ext>
            </a:extLst>
          </p:cNvPr>
          <p:cNvSpPr txBox="1">
            <a:spLocks/>
          </p:cNvSpPr>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20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81F1F283-967F-44B8-A779-767E43B6E6D6}"/>
              </a:ext>
            </a:extLst>
          </p:cNvPr>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trẻ</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vuốt</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cưỡi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916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52273" y="111104"/>
            <a:ext cx="12039727" cy="5630011"/>
            <a:chOff x="242426" y="23902"/>
            <a:chExt cx="12039727" cy="5630011"/>
          </a:xfrm>
        </p:grpSpPr>
        <p:grpSp>
          <p:nvGrpSpPr>
            <p:cNvPr id="18" name="Group 17"/>
            <p:cNvGrpSpPr/>
            <p:nvPr/>
          </p:nvGrpSpPr>
          <p:grpSpPr>
            <a:xfrm>
              <a:off x="242426" y="23902"/>
              <a:ext cx="12039727" cy="5630011"/>
              <a:chOff x="-1" y="-1"/>
              <a:chExt cx="12039727" cy="5630011"/>
            </a:xfrm>
          </p:grpSpPr>
          <p:grpSp>
            <p:nvGrpSpPr>
              <p:cNvPr id="13" name="Group 12"/>
              <p:cNvGrpSpPr/>
              <p:nvPr/>
            </p:nvGrpSpPr>
            <p:grpSpPr>
              <a:xfrm>
                <a:off x="0" y="0"/>
                <a:ext cx="12039726" cy="5630010"/>
                <a:chOff x="0" y="0"/>
                <a:chExt cx="12039726" cy="5630010"/>
              </a:xfrm>
            </p:grpSpPr>
            <p:grpSp>
              <p:nvGrpSpPr>
                <p:cNvPr id="10" name="Group 9"/>
                <p:cNvGrpSpPr/>
                <p:nvPr/>
              </p:nvGrpSpPr>
              <p:grpSpPr>
                <a:xfrm>
                  <a:off x="0" y="0"/>
                  <a:ext cx="12039726" cy="5280338"/>
                  <a:chOff x="0" y="0"/>
                  <a:chExt cx="12039726" cy="5280338"/>
                </a:xfrm>
              </p:grpSpPr>
              <p:pic>
                <p:nvPicPr>
                  <p:cNvPr id="3" name="Picture 2"/>
                  <p:cNvPicPr>
                    <a:picLocks noChangeAspect="1"/>
                  </p:cNvPicPr>
                  <p:nvPr/>
                </p:nvPicPr>
                <p:blipFill>
                  <a:blip r:embed="rId2"/>
                  <a:stretch>
                    <a:fillRect/>
                  </a:stretch>
                </p:blipFill>
                <p:spPr>
                  <a:xfrm>
                    <a:off x="64673" y="0"/>
                    <a:ext cx="11975053" cy="5280338"/>
                  </a:xfrm>
                  <a:prstGeom prst="rect">
                    <a:avLst/>
                  </a:prstGeom>
                </p:spPr>
              </p:pic>
              <p:sp>
                <p:nvSpPr>
                  <p:cNvPr id="9" name="Rectangle 8"/>
                  <p:cNvSpPr/>
                  <p:nvPr/>
                </p:nvSpPr>
                <p:spPr>
                  <a:xfrm>
                    <a:off x="0" y="1481070"/>
                    <a:ext cx="2923504" cy="850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sp>
              <p:nvSpPr>
                <p:cNvPr id="11" name="Rectangle 10"/>
                <p:cNvSpPr/>
                <p:nvPr/>
              </p:nvSpPr>
              <p:spPr>
                <a:xfrm>
                  <a:off x="1249839" y="5114855"/>
                  <a:ext cx="7894162" cy="51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pic>
            <p:nvPicPr>
              <p:cNvPr id="17" name="Picture 16"/>
              <p:cNvPicPr>
                <a:picLocks noChangeAspect="1"/>
              </p:cNvPicPr>
              <p:nvPr/>
            </p:nvPicPr>
            <p:blipFill>
              <a:blip r:embed="rId3"/>
              <a:stretch>
                <a:fillRect/>
              </a:stretch>
            </p:blipFill>
            <p:spPr>
              <a:xfrm>
                <a:off x="-1" y="-1"/>
                <a:ext cx="1512397" cy="933181"/>
              </a:xfrm>
              <a:prstGeom prst="rect">
                <a:avLst/>
              </a:prstGeom>
            </p:spPr>
          </p:pic>
        </p:grpSp>
        <p:pic>
          <p:nvPicPr>
            <p:cNvPr id="19" name="Picture 18"/>
            <p:cNvPicPr>
              <a:picLocks noChangeAspect="1"/>
            </p:cNvPicPr>
            <p:nvPr/>
          </p:nvPicPr>
          <p:blipFill>
            <a:blip r:embed="rId3"/>
            <a:stretch>
              <a:fillRect/>
            </a:stretch>
          </p:blipFill>
          <p:spPr>
            <a:xfrm>
              <a:off x="3092201" y="111104"/>
              <a:ext cx="4441940" cy="933181"/>
            </a:xfrm>
            <a:prstGeom prst="rect">
              <a:avLst/>
            </a:prstGeom>
          </p:spPr>
        </p:pic>
      </p:grpSp>
      <p:sp>
        <p:nvSpPr>
          <p:cNvPr id="6" name="TextBox 5">
            <a:extLst>
              <a:ext uri="{FF2B5EF4-FFF2-40B4-BE49-F238E27FC236}">
                <a16:creationId xmlns:a16="http://schemas.microsoft.com/office/drawing/2014/main" xmlns="" id="{CBA435EC-EA3B-4749-9F52-B0AE52AEC264}"/>
              </a:ext>
            </a:extLst>
          </p:cNvPr>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2865230" y="111104"/>
            <a:ext cx="4185634" cy="822076"/>
            <a:chOff x="1060549" y="587625"/>
            <a:chExt cx="2736751" cy="822076"/>
          </a:xfrm>
          <a:noFill/>
        </p:grpSpPr>
        <p:sp>
          <p:nvSpPr>
            <p:cNvPr id="7" name="Rectangle: Rounded Corners 6">
              <a:extLst>
                <a:ext uri="{FF2B5EF4-FFF2-40B4-BE49-F238E27FC236}">
                  <a16:creationId xmlns:a16="http://schemas.microsoft.com/office/drawing/2014/main" xmlns="" id="{9F7D74D4-B6A4-480B-9C99-42F280362BBA}"/>
                </a:ext>
              </a:extLst>
            </p:cNvPr>
            <p:cNvSpPr/>
            <p:nvPr/>
          </p:nvSpPr>
          <p:spPr>
            <a:xfrm>
              <a:off x="1524776" y="587625"/>
              <a:ext cx="2272524" cy="8220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Times New Roman" panose="02020603050405020304" pitchFamily="18" charset="0"/>
                  <a:cs typeface="Times New Roman" panose="02020603050405020304" pitchFamily="18" charset="0"/>
                </a:rPr>
                <a:t>Nhận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biết</a:t>
              </a:r>
              <a:endParaRPr lang="en-US" sz="4000"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E07FA6D4-88BE-4240-BF30-A32A6E83E6F8}"/>
                </a:ext>
              </a:extLst>
            </p:cNvPr>
            <p:cNvSpPr/>
            <p:nvPr/>
          </p:nvSpPr>
          <p:spPr>
            <a:xfrm>
              <a:off x="1060549" y="657964"/>
              <a:ext cx="692842" cy="6694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a:extLst>
                <a:ext uri="{FF2B5EF4-FFF2-40B4-BE49-F238E27FC236}">
                  <a16:creationId xmlns:a16="http://schemas.microsoft.com/office/drawing/2014/main" xmlns="" id="{3AEF67A1-5FBA-4E50-8AD2-F439F2D7E889}"/>
                </a:ext>
              </a:extLst>
            </p:cNvPr>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D5BF167-0D4F-4C3D-833F-11EA5A5A9184}"/>
                </a:ext>
              </a:extLst>
            </p:cNvPr>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3D5BF167-0D4F-4C3D-833F-11EA5A5A9184}"/>
                </a:ext>
              </a:extLst>
            </p:cNvPr>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5643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25C2D20-3345-4685-BFB0-BC23EE053EB5}"/>
              </a:ext>
            </a:extLst>
          </p:cNvPr>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a:extLst>
              <a:ext uri="{FF2B5EF4-FFF2-40B4-BE49-F238E27FC236}">
                <a16:creationId xmlns:a16="http://schemas.microsoft.com/office/drawing/2014/main" xmlns="" id="{67AF8A3D-F5EC-4403-AD0B-7453065130D2}"/>
              </a:ext>
            </a:extLst>
          </p:cNvPr>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67AF8A3D-F5EC-4403-AD0B-7453065130D2}"/>
              </a:ext>
            </a:extLst>
          </p:cNvPr>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a:extLst>
                <a:ext uri="{FF2B5EF4-FFF2-40B4-BE49-F238E27FC236}">
                  <a16:creationId xmlns:a16="http://schemas.microsoft.com/office/drawing/2014/main" xmlns="" id="{8198C35F-83D9-4605-AAD8-3FBBAC59C5D2}"/>
                </a:ext>
              </a:extLst>
            </p:cNvPr>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a:extLst>
                <a:ext uri="{FF2B5EF4-FFF2-40B4-BE49-F238E27FC236}">
                  <a16:creationId xmlns:a16="http://schemas.microsoft.com/office/drawing/2014/main" xmlns="" id="{5E0433C1-CFFB-4939-A090-F3FC4297EBA2}"/>
                </a:ext>
              </a:extLst>
            </p:cNvPr>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a:extLst>
              <a:ext uri="{FF2B5EF4-FFF2-40B4-BE49-F238E27FC236}">
                <a16:creationId xmlns:a16="http://schemas.microsoft.com/office/drawing/2014/main" xmlns="" id="{CB99B06A-9287-4762-B515-620BF0D39924}"/>
              </a:ext>
            </a:extLst>
          </p:cNvPr>
          <p:cNvGraphicFramePr>
            <a:graphicFrameLocks noGrp="1"/>
          </p:cNvGraphicFramePr>
          <p:nvPr>
            <p:extLst>
              <p:ext uri="{D42A27DB-BD31-4B8C-83A1-F6EECF244321}">
                <p14:modId xmlns:p14="http://schemas.microsoft.com/office/powerpoint/2010/main" val="3552363016"/>
              </p:ext>
            </p:extLst>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xmlns="" val="3141433771"/>
                    </a:ext>
                  </a:extLst>
                </a:gridCol>
                <a:gridCol w="2382592">
                  <a:extLst>
                    <a:ext uri="{9D8B030D-6E8A-4147-A177-3AD203B41FA5}">
                      <a16:colId xmlns:a16="http://schemas.microsoft.com/office/drawing/2014/main" xmlns="" val="3817047322"/>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xmlns="" val="3577842999"/>
                  </a:ext>
                </a:extLst>
              </a:tr>
            </a:tbl>
          </a:graphicData>
        </a:graphic>
      </p:graphicFrame>
      <p:sp>
        <p:nvSpPr>
          <p:cNvPr id="14" name="TextBox 13">
            <a:extLst>
              <a:ext uri="{FF2B5EF4-FFF2-40B4-BE49-F238E27FC236}">
                <a16:creationId xmlns:a16="http://schemas.microsoft.com/office/drawing/2014/main" xmlns="" id="{67AF8A3D-F5EC-4403-AD0B-7453065130D2}"/>
              </a:ext>
            </a:extLst>
          </p:cNvPr>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67AF8A3D-F5EC-4403-AD0B-7453065130D2}"/>
              </a:ext>
            </a:extLst>
          </p:cNvPr>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7AF8A3D-F5EC-4403-AD0B-7453065130D2}"/>
              </a:ext>
            </a:extLst>
          </p:cNvPr>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a:extLst>
                <a:ext uri="{FF2B5EF4-FFF2-40B4-BE49-F238E27FC236}">
                  <a16:creationId xmlns:a16="http://schemas.microsoft.com/office/drawing/2014/main" xmlns="" id="{67AF8A3D-F5EC-4403-AD0B-7453065130D2}"/>
                </a:ext>
              </a:extLst>
            </p:cNvPr>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67AF8A3D-F5EC-4403-AD0B-7453065130D2}"/>
                </a:ext>
              </a:extLst>
            </p:cNvPr>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67AF8A3D-F5EC-4403-AD0B-7453065130D2}"/>
                </a:ext>
              </a:extLst>
            </p:cNvPr>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67AF8A3D-F5EC-4403-AD0B-7453065130D2}"/>
                </a:ext>
              </a:extLst>
            </p:cNvPr>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a:extLst>
                <a:ext uri="{FF2B5EF4-FFF2-40B4-BE49-F238E27FC236}">
                  <a16:creationId xmlns:a16="http://schemas.microsoft.com/office/drawing/2014/main" xmlns="" id="{67AF8A3D-F5EC-4403-AD0B-7453065130D2}"/>
                </a:ext>
              </a:extLst>
            </p:cNvPr>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67AF8A3D-F5EC-4403-AD0B-7453065130D2}"/>
                </a:ext>
              </a:extLst>
            </p:cNvPr>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67AF8A3D-F5EC-4403-AD0B-7453065130D2}"/>
                </a:ext>
              </a:extLst>
            </p:cNvPr>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7AF8A3D-F5EC-4403-AD0B-7453065130D2}"/>
                </a:ext>
              </a:extLst>
            </p:cNvPr>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xmlns="" id="{67AF8A3D-F5EC-4403-AD0B-7453065130D2}"/>
              </a:ext>
            </a:extLst>
          </p:cNvPr>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4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376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B953E857-6059-4737-9A66-09F984F2D551}"/>
              </a:ext>
            </a:extLst>
          </p:cNvPr>
          <p:cNvSpPr txBox="1"/>
          <p:nvPr/>
        </p:nvSpPr>
        <p:spPr>
          <a:xfrm>
            <a:off x="5347457" y="5481603"/>
            <a:ext cx="3216994"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đóa</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hoa</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7AF8A3D-F5EC-4403-AD0B-7453065130D2}"/>
              </a:ext>
            </a:extLst>
          </p:cNvPr>
          <p:cNvSpPr txBox="1"/>
          <p:nvPr/>
        </p:nvSpPr>
        <p:spPr>
          <a:xfrm>
            <a:off x="7154563"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oa</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7331" y="206062"/>
            <a:ext cx="5581052" cy="3839447"/>
          </a:xfrm>
          <a:prstGeom prst="rect">
            <a:avLst/>
          </a:prstGeom>
        </p:spPr>
      </p:pic>
    </p:spTree>
    <p:extLst>
      <p:ext uri="{BB962C8B-B14F-4D97-AF65-F5344CB8AC3E}">
        <p14:creationId xmlns:p14="http://schemas.microsoft.com/office/powerpoint/2010/main" val="289943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F869F9D-1855-4E30-8AF6-66157FEF5B66}"/>
              </a:ext>
            </a:extLst>
          </p:cNvPr>
          <p:cNvSpPr txBox="1"/>
          <p:nvPr/>
        </p:nvSpPr>
        <p:spPr>
          <a:xfrm>
            <a:off x="2463856" y="5237726"/>
            <a:ext cx="4297826"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váy</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xòe</a:t>
            </a:r>
            <a:endParaRPr lang="en-US" sz="7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7AF8A3D-F5EC-4403-AD0B-7453065130D2}"/>
              </a:ext>
            </a:extLst>
          </p:cNvPr>
          <p:cNvSpPr txBox="1"/>
          <p:nvPr/>
        </p:nvSpPr>
        <p:spPr>
          <a:xfrm>
            <a:off x="4520005" y="5237726"/>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oe</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Satın Al 2018 Göz Alıcı Altın Sequins Fildişi Tül Çiçek Kız Elbi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76" y="1"/>
            <a:ext cx="5399227" cy="5399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6 mẫu đầm phụ dâu nhí dễ thương - Ma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009" y="1"/>
            <a:ext cx="4626487" cy="693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209</Words>
  <Application>Microsoft Office PowerPoint</Application>
  <PresentationFormat>Widescreen</PresentationFormat>
  <Paragraphs>76</Paragraphs>
  <Slides>18</Slides>
  <Notes>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Microsoft YaHei</vt:lpstr>
      <vt:lpstr>宋体</vt:lpstr>
      <vt:lpstr>.VnAvant</vt:lpstr>
      <vt:lpstr>.VnAvantH</vt:lpstr>
      <vt:lpstr>Arial</vt:lpstr>
      <vt:lpstr>Calibri</vt:lpstr>
      <vt:lpstr>Calibri Light</vt:lpstr>
      <vt:lpstr>Chivo Light</vt:lpstr>
      <vt:lpstr>Tahoma</vt:lpstr>
      <vt:lpstr>Times New Roman</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os</cp:lastModifiedBy>
  <cp:revision>72</cp:revision>
  <dcterms:created xsi:type="dcterms:W3CDTF">2020-08-13T09:32:44Z</dcterms:created>
  <dcterms:modified xsi:type="dcterms:W3CDTF">2020-08-23T07:18:29Z</dcterms:modified>
</cp:coreProperties>
</file>