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6" r:id="rId2"/>
    <p:sldId id="297" r:id="rId3"/>
    <p:sldId id="281" r:id="rId4"/>
    <p:sldId id="289" r:id="rId5"/>
    <p:sldId id="293" r:id="rId6"/>
    <p:sldId id="303" r:id="rId7"/>
    <p:sldId id="304" r:id="rId8"/>
    <p:sldId id="302" r:id="rId9"/>
    <p:sldId id="294" r:id="rId10"/>
    <p:sldId id="288" r:id="rId11"/>
    <p:sldId id="260" r:id="rId12"/>
    <p:sldId id="257" r:id="rId13"/>
    <p:sldId id="300" r:id="rId14"/>
    <p:sldId id="309" r:id="rId15"/>
    <p:sldId id="259" r:id="rId16"/>
    <p:sldId id="305" r:id="rId17"/>
    <p:sldId id="306" r:id="rId18"/>
    <p:sldId id="308" r:id="rId19"/>
    <p:sldId id="30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E13B9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53" autoAdjust="0"/>
    <p:restoredTop sz="94660"/>
  </p:normalViewPr>
  <p:slideViewPr>
    <p:cSldViewPr snapToGrid="0">
      <p:cViewPr varScale="1">
        <p:scale>
          <a:sx n="48" d="100"/>
          <a:sy n="48" d="100"/>
        </p:scale>
        <p:origin x="3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08/24/2020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0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10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70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675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7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59A044-5EA7-4ACA-8584-30E5DAD63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4272CE-894E-42E5-8AB7-1EF3D8507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2F8E81-9525-49E9-B646-01C52FD6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77E54A-1142-4D60-A6A7-90E270387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E279F-47CB-473F-A903-DE45CCBDF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2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3EDBA-CDEB-41F6-A388-667779439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4C92E24-0976-403A-911B-361AD2FDA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D7FE82-CA12-404E-A6CC-78748F03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1C2FFA-CBFD-40EE-8DC7-8F5A2A96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93E6EF-E0FB-4A38-9D2B-488A54FD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51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C631D8-570E-4573-A903-23F043888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0A14E03-611C-4C3E-896B-41B3F16DF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14A1F5-38B2-4D69-975F-B034DFBE3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CEB9EE-3E85-423A-9CA4-2EEF6BC9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49B3BC-8E0E-4064-BC96-F66F4336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87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0840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8697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296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55A8F-A68B-4780-87E9-622F266CA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FFEF0B-0B84-42C1-ACB9-A295589C0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94C146-8A67-41FA-82B3-83D71933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D4CF57-ECA1-4F94-B788-7ED3DFD5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F8315C-098E-4ABE-AA27-8B47291D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3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D0B5E0-C878-4F3D-AF5C-3725777B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5F1913-A586-499B-9E1A-650454A0E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ECE1D8-70D0-4124-9162-E64331DD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0472B5-3FCA-41CB-9DE0-CFFADBC1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B35FE3-52DC-4217-975F-2F7B631EF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9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23AA84-5250-4896-A586-5F4F9A6A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231F1CA-E96D-417F-9D23-827DA889E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E98DD4-1D2B-4D53-AA3A-DD29C9054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6B3659-A2D1-4B97-85AE-647F8CC1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78665ED-BBED-4022-9218-4386BCA0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958499-34B6-46E0-9EC4-39652220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1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D4D3F9-6883-440B-A9C3-C6891C28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63F5973-394A-4897-A6F4-310963551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0E8AC6-56CB-4A61-BB02-C514A38E3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A70788-ED26-4429-A2B0-AE4A196731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9E583AC-4F7D-466B-A99B-6E4D01252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4EAB90C-6AAD-42DD-BB32-CE6411E26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B2FD507-0F94-4F35-A465-D5B0A8AF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1BB0C43-80FD-4ED3-AF27-591D78A7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4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506E5E-2354-4B80-A8EA-81FA22F47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0129B96-D3EF-4FBC-9437-339D31B8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751D10B-61CB-4487-995B-1E7E9F9B4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3A2DF33-8A1C-4C36-BCF5-27C365C3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3169F4B-1055-4052-A105-0E2D1EF9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22321C-F487-4EA9-B1DE-D3F28ACF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6D3A47-4226-4354-98C3-CBDD7CCF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8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0D53FE-AE3F-4902-AC2F-F46D24452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939FDB-5DA8-4307-AFE9-0A3B37B83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C868B7-5C3F-4D49-992C-5EA4616D0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1AA6F10-A038-4330-BAB9-4B1F3011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CC04CE-1521-4FB6-8D28-10066691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CAAAE05-59D1-40F6-9D8F-EB43442E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66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5AEC88-2086-42CB-B252-B06C9635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5B0953-BACB-4B42-A258-33C0C5984F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0A90141-6FE4-43B7-B0D7-71A312B69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7C80BDE-229D-4D2A-999B-82EC6E9C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08/24/2020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19AAB89-FD27-43B4-B8B3-F66F8A0D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FC3D02-CC1A-4FC8-BEAD-E3779A5E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7110F7E-A25F-474D-A5BA-34631CA6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4CF3D5-1A33-4780-AE5B-5CEE4B43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DEECF9-620D-4A64-B175-63BEACA42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08/24/2020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103F5D-E923-4408-B0D2-77EF327F3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60F04F-7A89-479E-B098-C995378E5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0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gi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74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1216740"/>
            <a:r>
              <a:rPr lang="en-US" altLang="zh-CN" sz="3200" b="1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itchFamily="34" charset="0"/>
              <a:cs typeface="Tahoma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74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12564"/>
            <a:r>
              <a:rPr lang="en-US" altLang="zh-CN" sz="3200" b="1" dirty="0">
                <a:solidFill>
                  <a:srgbClr val="C00000"/>
                </a:solidFill>
                <a:latin typeface="Tahoma" pitchFamily="34" charset="0"/>
                <a:cs typeface="Tahoma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itchFamily="34" charset="0"/>
              <a:ea typeface="Microsoft YaHei" pitchFamily="34" charset="-122"/>
              <a:cs typeface="Tahoma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564"/>
            <a:r>
              <a:rPr lang="en-US" sz="36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="" xmlns:a16="http://schemas.microsoft.com/office/drawing/2014/main" id="{07363314-DE1A-471D-9CCA-1E4131265363}"/>
              </a:ext>
            </a:extLst>
          </p:cNvPr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5677F"/>
                </a:solidFill>
              </a:rPr>
              <a:pPr defTabSz="1219170">
                <a:buClr>
                  <a:srgbClr val="000000"/>
                </a:buClr>
              </a:pPr>
              <a:t>10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>
            <a:extLst>
              <a:ext uri="{FF2B5EF4-FFF2-40B4-BE49-F238E27FC236}">
                <a16:creationId xmlns="" xmlns:a16="http://schemas.microsoft.com/office/drawing/2014/main" id="{D42ED85C-83B7-49F8-98DB-132CB285E80C}"/>
              </a:ext>
            </a:extLst>
          </p:cNvPr>
          <p:cNvSpPr txBox="1">
            <a:spLocks/>
          </p:cNvSpPr>
          <p:nvPr/>
        </p:nvSpPr>
        <p:spPr>
          <a:xfrm>
            <a:off x="1196559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>
            <a:extLst>
              <a:ext uri="{FF2B5EF4-FFF2-40B4-BE49-F238E27FC236}">
                <a16:creationId xmlns="" xmlns:a16="http://schemas.microsoft.com/office/drawing/2014/main" id="{A4F673FC-46F4-40EE-9FD3-F14633B4C01D}"/>
              </a:ext>
            </a:extLst>
          </p:cNvPr>
          <p:cNvSpPr txBox="1">
            <a:spLocks/>
          </p:cNvSpPr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43A718DB-628B-4D91-98ED-76CA35574DE3}"/>
              </a:ext>
            </a:extLst>
          </p:cNvPr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FD7ABB34-BF66-4CED-9A90-9789B16C730D}"/>
              </a:ext>
            </a:extLst>
          </p:cNvPr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6" y="1702677"/>
            <a:ext cx="11635718" cy="285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2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2617074" y="1963734"/>
            <a:ext cx="7315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9351" y="706086"/>
            <a:ext cx="3584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u="sng" dirty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u="sng" dirty="0" smtClean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u="sng" dirty="0">
              <a:solidFill>
                <a:srgbClr val="3E13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2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78" y="0"/>
            <a:ext cx="10436772" cy="5790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4104693" y="5677702"/>
            <a:ext cx="832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-256654" y="5683501"/>
            <a:ext cx="526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40048" y="6211669"/>
            <a:ext cx="7147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4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7607743" y="-137393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9"/>
            <a:ext cx="823557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8015310" y="1548744"/>
            <a:ext cx="4151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8015310" y="3188715"/>
            <a:ext cx="3906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90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7" y="166466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AC0E58F6-00BE-407F-940C-D10D5D4B2C6C}"/>
                </a:ext>
              </a:extLst>
            </p:cNvPr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50C302CB-6800-44D0-80E3-E8415D228D84}"/>
                </a:ext>
              </a:extLst>
            </p:cNvPr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4333" cy="68874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6925733" y="2063591"/>
            <a:ext cx="526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6574074" y="98467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3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57" y="0"/>
            <a:ext cx="7083972" cy="69144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-214497" y="2415897"/>
            <a:ext cx="446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-214497" y="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9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6166" y="31532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AC0E58F6-00BE-407F-940C-D10D5D4B2C6C}"/>
                </a:ext>
              </a:extLst>
            </p:cNvPr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50C302CB-6800-44D0-80E3-E8415D228D84}"/>
                </a:ext>
              </a:extLst>
            </p:cNvPr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4067503" y="-91939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6" y="632745"/>
            <a:ext cx="5905857" cy="2934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72" y="619543"/>
            <a:ext cx="5779135" cy="2983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7" y="3600783"/>
            <a:ext cx="5905857" cy="3257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472" y="3557140"/>
            <a:ext cx="5905855" cy="33008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1369762" y="2988048"/>
            <a:ext cx="526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107616" y="5701313"/>
            <a:ext cx="526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6013471" y="2695947"/>
            <a:ext cx="601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6013471" y="5701313"/>
            <a:ext cx="6023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3511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>
            <a:extLst>
              <a:ext uri="{FF2B5EF4-FFF2-40B4-BE49-F238E27FC236}">
                <a16:creationId xmlns="" xmlns:a16="http://schemas.microsoft.com/office/drawing/2014/main" id="{3235B89F-0899-414C-A143-B6A74C31E778}"/>
              </a:ext>
            </a:extLst>
          </p:cNvPr>
          <p:cNvSpPr txBox="1">
            <a:spLocks/>
          </p:cNvSpPr>
          <p:nvPr/>
        </p:nvSpPr>
        <p:spPr>
          <a:xfrm>
            <a:off x="0" y="2905800"/>
            <a:ext cx="12192000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vi-VN" sz="8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8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8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và kể chuyện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22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>
            <a:off x="4636168" y="891077"/>
            <a:ext cx="4036341" cy="138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6600" b="1" kern="0" dirty="0" smtClean="0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DÆN </a:t>
            </a:r>
            <a:r>
              <a:rPr lang="en-US" sz="6600" b="1" kern="0" dirty="0" err="1" smtClean="0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Dß</a:t>
            </a:r>
            <a:endParaRPr lang="en-US" sz="6600" b="1" kern="0" dirty="0">
              <a:solidFill>
                <a:srgbClr val="3E13B9"/>
              </a:solidFill>
              <a:latin typeface=".VnAvantH" panose="020B7200000000000000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531" name="Google Shape;531;p3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20</a:t>
            </a:fld>
            <a:endParaRPr kern="0"/>
          </a:p>
        </p:txBody>
      </p:sp>
      <p:grpSp>
        <p:nvGrpSpPr>
          <p:cNvPr id="532" name="Google Shape;532;p34"/>
          <p:cNvGrpSpPr/>
          <p:nvPr/>
        </p:nvGrpSpPr>
        <p:grpSpPr>
          <a:xfrm>
            <a:off x="522259" y="573153"/>
            <a:ext cx="9482667" cy="5629911"/>
            <a:chOff x="2112475" y="238125"/>
            <a:chExt cx="3395050" cy="5238750"/>
          </a:xfrm>
        </p:grpSpPr>
        <p:sp>
          <p:nvSpPr>
            <p:cNvPr id="533" name="Google Shape;533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>
            <a:extLst>
              <a:ext uri="{FF2B5EF4-FFF2-40B4-BE49-F238E27FC236}">
                <a16:creationId xmlns="" xmlns:a16="http://schemas.microsoft.com/office/drawing/2014/main" id="{A4F673FC-46F4-40EE-9FD3-F14633B4C01D}"/>
              </a:ext>
            </a:extLst>
          </p:cNvPr>
          <p:cNvSpPr txBox="1">
            <a:spLocks/>
          </p:cNvSpPr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2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81F1F283-967F-44B8-A779-767E43B6E6D6}"/>
              </a:ext>
            </a:extLst>
          </p:cNvPr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4683" y="1750939"/>
            <a:ext cx="8347654" cy="1594830"/>
            <a:chOff x="1352283" y="1519706"/>
            <a:chExt cx="6395798" cy="1594830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uôc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7964" y="1519706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405" cy="1569661"/>
            <a:chOff x="1504683" y="1672106"/>
            <a:chExt cx="7020809" cy="1569661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ươu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1814" y="1672106"/>
              <a:ext cx="26036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cưỡi</a:t>
              </a:r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ngựa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90364" y="1672106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163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04" y="0"/>
            <a:ext cx="12205607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5405" y="1833577"/>
            <a:ext cx="139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5253" y="1746137"/>
            <a:ext cx="267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4448" y="1804579"/>
            <a:ext cx="245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4362" y="3123202"/>
            <a:ext cx="209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65253" y="3104651"/>
            <a:ext cx="172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7500" y="3123202"/>
            <a:ext cx="245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42029" y="1841367"/>
            <a:ext cx="245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91029" y="3104652"/>
            <a:ext cx="1940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2" name="Rectangle: Rounded Corners 4">
              <a:extLst>
                <a:ext uri="{FF2B5EF4-FFF2-40B4-BE49-F238E27FC236}">
                  <a16:creationId xmlns="" xmlns:a16="http://schemas.microsoft.com/office/drawing/2014/main" id="{8198C35F-83D9-4605-AAD8-3FBBAC59C5D2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5E0433C1-CFFB-4939-A090-F3FC4297EBA2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3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563" y="-13064"/>
            <a:ext cx="12192001" cy="6858000"/>
            <a:chOff x="-1" y="20135"/>
            <a:chExt cx="12192001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-1" y="20135"/>
              <a:ext cx="12192001" cy="6858000"/>
              <a:chOff x="-1" y="20135"/>
              <a:chExt cx="12192001" cy="6858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1" y="20135"/>
                <a:ext cx="12192001" cy="6858000"/>
                <a:chOff x="0" y="0"/>
                <a:chExt cx="12192001" cy="68580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0" y="0"/>
                  <a:ext cx="12192001" cy="6858000"/>
                  <a:chOff x="0" y="0"/>
                  <a:chExt cx="12192001" cy="6858000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0" y="0"/>
                    <a:ext cx="12192001" cy="6858000"/>
                  </a:xfrm>
                  <a:prstGeom prst="rect">
                    <a:avLst/>
                  </a:prstGeom>
                </p:spPr>
              </p:pic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91478" y="2202572"/>
                    <a:ext cx="3776869" cy="33633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578274">
                  <a:off x="1548617" y="1007114"/>
                  <a:ext cx="842755" cy="569429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1090395">
                  <a:off x="3079993" y="799715"/>
                  <a:ext cx="1551952" cy="379304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6582" y="687186"/>
                <a:ext cx="1403970" cy="47858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61346" y="872150"/>
                <a:ext cx="1014268" cy="174501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25246" y="786939"/>
                <a:ext cx="1014268" cy="53050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4823" y="1441503"/>
                <a:ext cx="1729105" cy="30409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82581" y="2364714"/>
                <a:ext cx="1232946" cy="304345"/>
              </a:xfrm>
              <a:prstGeom prst="rect">
                <a:avLst/>
              </a:prstGeom>
            </p:spPr>
          </p:pic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75541" y="3311161"/>
              <a:ext cx="1657604" cy="30011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80552" y="4160453"/>
              <a:ext cx="1690673" cy="42266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-119269" y="5772842"/>
            <a:ext cx="3074504" cy="1085158"/>
            <a:chOff x="613008" y="611138"/>
            <a:chExt cx="3005955" cy="994442"/>
          </a:xfrm>
        </p:grpSpPr>
        <p:sp>
          <p:nvSpPr>
            <p:cNvPr id="32" name="Rectangle: Rounded Corners 4">
              <a:extLst>
                <a:ext uri="{FF2B5EF4-FFF2-40B4-BE49-F238E27FC236}">
                  <a16:creationId xmlns="" xmlns:a16="http://schemas.microsoft.com/office/drawing/2014/main" id="{8198C35F-83D9-4605-AAD8-3FBBAC59C5D2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5E0433C1-CFFB-4939-A090-F3FC4297EBA2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364714"/>
            <a:ext cx="2055859" cy="10844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762" y="3611277"/>
            <a:ext cx="2823150" cy="3775049"/>
          </a:xfrm>
          <a:prstGeom prst="rect">
            <a:avLst/>
          </a:prstGeom>
        </p:spPr>
      </p:pic>
      <p:pic>
        <p:nvPicPr>
          <p:cNvPr id="34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13" y="3714895"/>
            <a:ext cx="1676400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67" y="2457443"/>
            <a:ext cx="1331938" cy="6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80" y="4000955"/>
            <a:ext cx="1663229" cy="7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81" y="3148110"/>
            <a:ext cx="1417567" cy="6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94724" y="129329"/>
            <a:ext cx="2823150" cy="3775049"/>
          </a:xfrm>
          <a:prstGeom prst="rect">
            <a:avLst/>
          </a:prstGeom>
        </p:spPr>
      </p:pic>
      <p:pic>
        <p:nvPicPr>
          <p:cNvPr id="39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84" y="2608925"/>
            <a:ext cx="1145349" cy="53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27" y="4267787"/>
            <a:ext cx="1876637" cy="87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" y="1240534"/>
            <a:ext cx="902468" cy="41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30" y="477956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008" y="664583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 rot="20429696">
            <a:off x="1391646" y="551145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lướt </a:t>
            </a:r>
          </a:p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 rot="21297627">
            <a:off x="3057348" y="656302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ước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69198" y="2167495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nụ hoa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32349" y="3035936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vàng hoe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37929" y="3984236"/>
            <a:ext cx="23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tỏa hương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 rot="496018">
            <a:off x="6961551" y="388660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hạt cườm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07282" y="491952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3E13B9"/>
                </a:solidFill>
                <a:latin typeface="+mj-lt"/>
              </a:rPr>
              <a:t>mèo mướp</a:t>
            </a:r>
            <a:endParaRPr lang="en-US" sz="30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37929" y="3984235"/>
            <a:ext cx="23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t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ỏa</a:t>
            </a:r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 h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ương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41681" y="3031174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vàng h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oe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63254" y="2141473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nụ h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oa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 rot="496018">
            <a:off x="6973233" y="388659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hạt c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ườm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63725" y="1161439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bay lượn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 rot="21297627">
            <a:off x="3054205" y="648628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ước</a:t>
            </a:r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 rot="20429696">
            <a:off x="1394632" y="537709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l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ướt</a:t>
            </a:r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 </a:t>
            </a:r>
          </a:p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90927" y="496182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333399"/>
                </a:solidFill>
                <a:latin typeface="+mj-lt"/>
              </a:rPr>
              <a:t>mèo m</a:t>
            </a:r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ướp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69039" y="1162109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bay l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ượn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657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64571" y="149473"/>
            <a:ext cx="72112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sớm</a:t>
            </a: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tỉnh giấc</a:t>
            </a: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má ửng hồng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đám mây </a:t>
            </a:r>
            <a:r>
              <a:rPr lang="en-US" sz="4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40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gió thi chạy</a:t>
            </a: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cánh rừng xa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cả hương hoa</a:t>
            </a: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lớp học.</a:t>
            </a: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Hoàng Minh Ngọc)</a:t>
            </a:r>
            <a:endParaRPr lang="vi-VN" sz="32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2" name="Rectangle: Rounded Corners 4">
              <a:extLst>
                <a:ext uri="{FF2B5EF4-FFF2-40B4-BE49-F238E27FC236}">
                  <a16:creationId xmlns="" xmlns:a16="http://schemas.microsoft.com/office/drawing/2014/main" id="{8198C35F-83D9-4605-AAD8-3FBBAC59C5D2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5E0433C1-CFFB-4939-A090-F3FC4297EBA2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28859" y="2596957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52217" y="5042482"/>
            <a:ext cx="1317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92624" y="504248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63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8198C35F-83D9-4605-AAD8-3FBBAC59C5D2}"/>
                </a:ext>
              </a:extLst>
            </p:cNvPr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5E0433C1-CFFB-4939-A090-F3FC4297EBA2}"/>
                </a:ext>
              </a:extLst>
            </p:cNvPr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049348" y="5841942"/>
            <a:ext cx="2147722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nụ hoa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0784" y="5841942"/>
            <a:ext cx="2469725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mèo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mướp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3841" y="4553966"/>
            <a:ext cx="223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8000"/>
                </a:solidFill>
                <a:latin typeface="+mj-lt"/>
              </a:rPr>
              <a:t>bay lượn</a:t>
            </a:r>
            <a:endParaRPr lang="en-US" sz="36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73989" y="24838"/>
            <a:ext cx="47062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sớm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tỉnh giấc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má ửng hồng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 đám mây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gió thi chạy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cánh rừng xa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 cả hương hoa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Ùa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vào lớp học.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Hoàng Minh Ngọc)</a:t>
            </a:r>
            <a:endParaRPr 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65789" y="5081006"/>
            <a:ext cx="2179965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+mj-lt"/>
              </a:rPr>
              <a:t>t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ỏa hương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98032" y="4316757"/>
            <a:ext cx="2147722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vàng hoe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03121" y="5130480"/>
            <a:ext cx="2264751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hạt cườm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926" y="5130480"/>
            <a:ext cx="2057721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ước mơ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926" y="4316756"/>
            <a:ext cx="2085202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lướt sóng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31156" y="4332433"/>
            <a:ext cx="2236717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bay lượn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7598" y="1097977"/>
            <a:ext cx="139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83316" y="1913774"/>
            <a:ext cx="1994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700" y="1946028"/>
            <a:ext cx="193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59773" y="1954259"/>
            <a:ext cx="209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99980" y="2849078"/>
            <a:ext cx="172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700" y="2922399"/>
            <a:ext cx="221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19298" y="1083307"/>
            <a:ext cx="1549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50613" y="2869358"/>
            <a:ext cx="1940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  <p:bldP spid="39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364</Words>
  <Application>Microsoft Office PowerPoint</Application>
  <PresentationFormat>Widescreen</PresentationFormat>
  <Paragraphs>120</Paragraphs>
  <Slides>20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Microsoft YaHei</vt:lpstr>
      <vt:lpstr>宋体</vt:lpstr>
      <vt:lpstr>.VnAvant</vt:lpstr>
      <vt:lpstr>.VnAvantH</vt:lpstr>
      <vt:lpstr>Arial</vt:lpstr>
      <vt:lpstr>Calibri</vt:lpstr>
      <vt:lpstr>Calibri Light</vt:lpstr>
      <vt:lpstr>Chivo Light</vt:lpstr>
      <vt:lpstr>Tahoma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os</cp:lastModifiedBy>
  <cp:revision>126</cp:revision>
  <dcterms:created xsi:type="dcterms:W3CDTF">2020-08-13T09:32:44Z</dcterms:created>
  <dcterms:modified xsi:type="dcterms:W3CDTF">2020-08-24T13:24:22Z</dcterms:modified>
</cp:coreProperties>
</file>