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99" r:id="rId4"/>
    <p:sldId id="300" r:id="rId5"/>
    <p:sldId id="262" r:id="rId6"/>
    <p:sldId id="295" r:id="rId7"/>
    <p:sldId id="296" r:id="rId8"/>
    <p:sldId id="288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4" y="0"/>
            <a:ext cx="9185313" cy="68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651164"/>
            <a:ext cx="2881746" cy="997528"/>
            <a:chOff x="1233053" y="1094509"/>
            <a:chExt cx="2881746" cy="762000"/>
          </a:xfrm>
        </p:grpSpPr>
        <p:sp>
          <p:nvSpPr>
            <p:cNvPr id="6" name="Rounded Rectangle 5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.VnAvant" pitchFamily="34" charset="0"/>
                </a:rPr>
                <a:t>NhËn biÕt</a:t>
              </a:r>
              <a:endParaRPr lang="vi-VN" sz="2800" b="1"/>
            </a:p>
          </p:txBody>
        </p:sp>
        <p:sp>
          <p:nvSpPr>
            <p:cNvPr id="8" name="Oval 7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.VnAvant" pitchFamily="34" charset="0"/>
                </a:rPr>
                <a:t>1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63232"/>
          <a:stretch/>
        </p:blipFill>
        <p:spPr>
          <a:xfrm>
            <a:off x="-87978" y="0"/>
            <a:ext cx="9231978" cy="60405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564" y="5112314"/>
            <a:ext cx="7786254" cy="149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" y="0"/>
            <a:ext cx="9096368" cy="2668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4545"/>
            <a:ext cx="9144000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" y="0"/>
            <a:ext cx="9131996" cy="68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ViÕt</a:t>
              </a:r>
              <a:endParaRPr lang="vi-VN" sz="4400" b="1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83636" r="7753" b="8283"/>
          <a:stretch/>
        </p:blipFill>
        <p:spPr>
          <a:xfrm>
            <a:off x="0" y="1704109"/>
            <a:ext cx="9144000" cy="13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77833"/>
            <a:ext cx="2327564" cy="717516"/>
            <a:chOff x="1233053" y="1094509"/>
            <a:chExt cx="2881746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Đọc</a:t>
              </a:r>
              <a:endParaRPr lang="vi-VN" sz="4400" b="1"/>
            </a:p>
          </p:txBody>
        </p:sp>
        <p:sp>
          <p:nvSpPr>
            <p:cNvPr id="4" name="Oval 3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.VnAvant" pitchFamily="34" charset="0"/>
                </a:rPr>
                <a:t>4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5855" y="4835236"/>
            <a:ext cx="7578436" cy="202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0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8"/>
          <a:stretch/>
        </p:blipFill>
        <p:spPr>
          <a:xfrm>
            <a:off x="-47604" y="0"/>
            <a:ext cx="9191603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228109" y="651164"/>
            <a:ext cx="2493818" cy="5680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1085</TotalTime>
  <Words>13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</cp:lastModifiedBy>
  <cp:revision>52</cp:revision>
  <dcterms:created xsi:type="dcterms:W3CDTF">2020-08-06T11:51:30Z</dcterms:created>
  <dcterms:modified xsi:type="dcterms:W3CDTF">2020-08-19T11:14:02Z</dcterms:modified>
</cp:coreProperties>
</file>