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6" r:id="rId3"/>
    <p:sldId id="272" r:id="rId4"/>
    <p:sldId id="289" r:id="rId5"/>
    <p:sldId id="258" r:id="rId6"/>
    <p:sldId id="266" r:id="rId7"/>
    <p:sldId id="290" r:id="rId8"/>
    <p:sldId id="287" r:id="rId9"/>
    <p:sldId id="270" r:id="rId10"/>
    <p:sldId id="271" r:id="rId11"/>
    <p:sldId id="28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13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9454"/>
            <a:ext cx="9144000" cy="4421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4" y="5647134"/>
            <a:ext cx="8783691" cy="1210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9454"/>
            <a:ext cx="9144000" cy="4421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5598942"/>
            <a:ext cx="8961120" cy="1210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586" y="939604"/>
            <a:ext cx="1504189" cy="1790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48" y="2830067"/>
            <a:ext cx="7583304" cy="3795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88" y="1643720"/>
            <a:ext cx="7517119" cy="1988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88" y="4040052"/>
            <a:ext cx="7534224" cy="2009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53" y="1946873"/>
            <a:ext cx="2598098" cy="4049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489" y="2228310"/>
            <a:ext cx="1923997" cy="3782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173" y="2167323"/>
            <a:ext cx="2701086" cy="3871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101" y="56254"/>
            <a:ext cx="4365899" cy="1261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75" y="1590544"/>
            <a:ext cx="7013372" cy="1838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755" y="257540"/>
            <a:ext cx="2616784" cy="936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163"/>
            <a:ext cx="9100854" cy="4196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774" y="5680849"/>
            <a:ext cx="4532452" cy="1015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19" y="1833195"/>
            <a:ext cx="8667866" cy="4680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908" y="796288"/>
            <a:ext cx="2876288" cy="1036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Shadows Into Light Two</vt:lpstr>
      <vt:lpstr>Segoe Print</vt:lpstr>
      <vt:lpstr>Chivo Light</vt:lpstr>
      <vt:lpstr>Arial</vt:lpstr>
      <vt:lpstr>Chivo</vt:lpstr>
      <vt:lpstr>Tahoma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ngoc</cp:lastModifiedBy>
  <cp:revision>65</cp:revision>
  <dcterms:created xsi:type="dcterms:W3CDTF">2020-08-07T01:41:00Z</dcterms:created>
  <dcterms:modified xsi:type="dcterms:W3CDTF">2020-08-24T14:00:33Z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