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4" r:id="rId2"/>
    <p:sldId id="258" r:id="rId3"/>
    <p:sldId id="269" r:id="rId4"/>
    <p:sldId id="299" r:id="rId5"/>
    <p:sldId id="301" r:id="rId6"/>
    <p:sldId id="262" r:id="rId7"/>
    <p:sldId id="300" r:id="rId8"/>
    <p:sldId id="288" r:id="rId9"/>
    <p:sldId id="29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2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8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7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762B7-8D0F-4AB2-9E3F-31FA91AC63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5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59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36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2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2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65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2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00"/>
          <a:stretch/>
        </p:blipFill>
        <p:spPr>
          <a:xfrm>
            <a:off x="0" y="5892800"/>
            <a:ext cx="91440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3" y="-443345"/>
            <a:ext cx="9229093" cy="7301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00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90" b="64848"/>
          <a:stretch/>
        </p:blipFill>
        <p:spPr>
          <a:xfrm>
            <a:off x="0" y="1029195"/>
            <a:ext cx="9144000" cy="41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1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8" b="25252"/>
          <a:stretch/>
        </p:blipFill>
        <p:spPr>
          <a:xfrm>
            <a:off x="0" y="40860"/>
            <a:ext cx="9144000" cy="68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74229" r="894" b="7591"/>
          <a:stretch/>
        </p:blipFill>
        <p:spPr>
          <a:xfrm>
            <a:off x="-110836" y="1136072"/>
            <a:ext cx="9254836" cy="4793673"/>
          </a:xfrm>
        </p:spPr>
      </p:pic>
      <p:grpSp>
        <p:nvGrpSpPr>
          <p:cNvPr id="4" name="Group 3"/>
          <p:cNvGrpSpPr/>
          <p:nvPr/>
        </p:nvGrpSpPr>
        <p:grpSpPr>
          <a:xfrm>
            <a:off x="166253" y="166255"/>
            <a:ext cx="2857942" cy="717516"/>
            <a:chOff x="1233053" y="1094509"/>
            <a:chExt cx="2881746" cy="762000"/>
          </a:xfrm>
        </p:grpSpPr>
        <p:sp>
          <p:nvSpPr>
            <p:cNvPr id="5" name="Rounded Rectangle 4"/>
            <p:cNvSpPr/>
            <p:nvPr/>
          </p:nvSpPr>
          <p:spPr>
            <a:xfrm>
              <a:off x="1607126" y="1094509"/>
              <a:ext cx="2507673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smtClean="0">
                  <a:latin typeface=".VnAvant" pitchFamily="34" charset="0"/>
                </a:rPr>
                <a:t>§äc</a:t>
              </a:r>
              <a:endParaRPr lang="vi-VN" sz="4400" b="1"/>
            </a:p>
          </p:txBody>
        </p:sp>
        <p:sp>
          <p:nvSpPr>
            <p:cNvPr id="7" name="Oval 6"/>
            <p:cNvSpPr/>
            <p:nvPr/>
          </p:nvSpPr>
          <p:spPr>
            <a:xfrm>
              <a:off x="1233053" y="1094509"/>
              <a:ext cx="748146" cy="7620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smtClean="0">
                  <a:solidFill>
                    <a:schemeClr val="tx1"/>
                  </a:solidFill>
                  <a:latin typeface=".VnAvant" pitchFamily="34" charset="0"/>
                </a:rPr>
                <a:t>1</a:t>
              </a:r>
              <a:endParaRPr lang="vi-VN" sz="48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3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4" t="18859" r="894" b="7591"/>
          <a:stretch/>
        </p:blipFill>
        <p:spPr>
          <a:xfrm>
            <a:off x="-110836" y="-78345"/>
            <a:ext cx="9254836" cy="69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1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9"/>
          <a:stretch/>
        </p:blipFill>
        <p:spPr bwMode="auto">
          <a:xfrm>
            <a:off x="1" y="3312438"/>
            <a:ext cx="8728364" cy="1969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80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2" b="6845"/>
          <a:stretch/>
        </p:blipFill>
        <p:spPr>
          <a:xfrm>
            <a:off x="568039" y="0"/>
            <a:ext cx="7966362" cy="6858000"/>
          </a:xfrm>
          <a:prstGeom prst="rect">
            <a:avLst/>
          </a:prstGeom>
        </p:spPr>
      </p:pic>
      <p:pic>
        <p:nvPicPr>
          <p:cNvPr id="3" name="bai 80 .cap sung va doi chan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72400" y="5389418"/>
            <a:ext cx="1648691" cy="164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9CC18D-5848-4288-8B9E-0445428FE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7652" name="Picture 14" descr="BIRTHD~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8858250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071563" y="1785938"/>
            <a:ext cx="6715125" cy="11430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 sz="6000" dirty="0">
              <a:solidFill>
                <a:srgbClr val="006600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50" y="-593725"/>
            <a:ext cx="8572500" cy="4087813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kern="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6000" kern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6000" kern="0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vi-VN" sz="60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458784"/>
      </p:ext>
    </p:extLst>
  </p:cSld>
  <p:clrMapOvr>
    <a:masterClrMapping/>
  </p:clrMapOvr>
  <p:transition spd="med">
    <p:comb dir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1119</TotalTime>
  <Words>11</Words>
  <Application>Microsoft Office PowerPoint</Application>
  <PresentationFormat>On-screen Show (4:3)</PresentationFormat>
  <Paragraphs>6</Paragraphs>
  <Slides>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A</cp:lastModifiedBy>
  <cp:revision>62</cp:revision>
  <dcterms:created xsi:type="dcterms:W3CDTF">2020-08-06T11:51:30Z</dcterms:created>
  <dcterms:modified xsi:type="dcterms:W3CDTF">2020-08-20T06:51:00Z</dcterms:modified>
</cp:coreProperties>
</file>