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6" r:id="rId2"/>
    <p:sldId id="272" r:id="rId3"/>
    <p:sldId id="292" r:id="rId4"/>
    <p:sldId id="258" r:id="rId5"/>
    <p:sldId id="266" r:id="rId6"/>
    <p:sldId id="290" r:id="rId7"/>
    <p:sldId id="287" r:id="rId8"/>
    <p:sldId id="270" r:id="rId9"/>
    <p:sldId id="271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520DF-C213-42BE-A574-8DE1412F7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E7D4A-20BB-46D0-A914-6E2B23F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0DA3AC-1DE4-4E46-931A-FC1A0FA07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CBD9D4-4DA1-4A1E-BA48-8A0D1F3B9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2513"/>
            <a:ext cx="9144000" cy="10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E7D4A-20BB-46D0-A914-6E2B23F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0DA3AC-1DE4-4E46-931A-FC1A0FA07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F54931-5BB6-4F00-9B52-0E0A1490A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8092"/>
            <a:ext cx="9144000" cy="10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3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AC3B78-3A45-4A27-9D93-A1CE025AC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5B49D4-BB63-4A45-9A4E-F370A7C05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91" y="1257747"/>
            <a:ext cx="5738430" cy="1886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44C431-79B2-4C13-8F68-DFA947D6B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93" y="3143973"/>
            <a:ext cx="8471014" cy="360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659FB14-3AE3-4FA0-9121-0F747D50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74DA2F-BDAB-4E19-8A1F-7DC6FAB8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5" y="1415728"/>
            <a:ext cx="7537070" cy="1706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2CE50A-56F5-41A7-A892-C73B14031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64" y="3561133"/>
            <a:ext cx="7537072" cy="16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3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659FB14-3AE3-4FA0-9121-0F747D50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233D1D-F415-41B7-9A59-BDB9D4589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3884"/>
            <a:ext cx="2651975" cy="3773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8D0FCE-FC99-4C9B-BE16-85666C043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733" y="1542444"/>
            <a:ext cx="2804543" cy="4358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48F6C3-B298-4FA6-A5DC-2F863B99E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027" y="1486172"/>
            <a:ext cx="2445561" cy="42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7D8E65-8328-4193-8F89-700E77412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CD2F4C-4AFC-437E-A906-4F328A11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8" y="2311078"/>
            <a:ext cx="8361124" cy="11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369B9-84A9-4426-84E7-5F6CAB6D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EB07AE-27B2-44B2-86E1-37791EB77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9847"/>
            <a:ext cx="9144000" cy="4461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52ECDE-265E-47F6-8CBA-E73B1BAFE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93" y="5781823"/>
            <a:ext cx="4072213" cy="10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D144D-DF27-45BD-907E-FC6A998F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DB5191-0E2D-4070-9DCB-02DB9AFA5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0" y="1626443"/>
            <a:ext cx="4358280" cy="5089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D333D9-1D9C-43F3-80FB-CDFF5D31D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49" y="1626442"/>
            <a:ext cx="4370471" cy="5089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1E66FC-0F88-4474-8EA9-22820798E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563" y="615351"/>
            <a:ext cx="3828874" cy="10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Kim Duyen</cp:lastModifiedBy>
  <cp:revision>65</cp:revision>
  <dcterms:created xsi:type="dcterms:W3CDTF">2020-08-07T01:41:03Z</dcterms:created>
  <dcterms:modified xsi:type="dcterms:W3CDTF">2020-08-16T03:08:31Z</dcterms:modified>
</cp:coreProperties>
</file>