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86" r:id="rId2"/>
    <p:sldId id="272" r:id="rId3"/>
    <p:sldId id="293" r:id="rId4"/>
    <p:sldId id="258" r:id="rId5"/>
    <p:sldId id="266" r:id="rId6"/>
    <p:sldId id="290" r:id="rId7"/>
    <p:sldId id="287" r:id="rId8"/>
    <p:sldId id="270" r:id="rId9"/>
    <p:sldId id="271" r:id="rId10"/>
    <p:sldId id="291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65FBA-9428-4564-A91D-167114E6B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D144D-DF27-45BD-907E-FC6A998F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748FEE-3691-4DD2-81D2-5626BF739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274"/>
            <a:ext cx="9144000" cy="49307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87E126-8209-45C1-8A63-E616A4BFD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60749"/>
            <a:ext cx="6743994" cy="10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8C68BB-17B4-4F1D-9D2A-90C0709A1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2BD09F-1F91-4E9A-89AF-84E604E4D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867" y="5647135"/>
            <a:ext cx="6272265" cy="12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8C68BB-17B4-4F1D-9D2A-90C0709A1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B1B341-496F-4B06-93ED-BFE269A4C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772" y="5809957"/>
            <a:ext cx="6284456" cy="10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AC3B78-3A45-4A27-9D93-A1CE025AC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28395-CE34-40AC-87C7-4FA4EF5F7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86" y="1577590"/>
            <a:ext cx="7795428" cy="47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659FB14-3AE3-4FA0-9121-0F747D50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7B0DCC-5BA3-440B-B0F0-9EBDE66D8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486" y="1236047"/>
            <a:ext cx="6064135" cy="53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659FB14-3AE3-4FA0-9121-0F747D50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C8BD81-FC24-4A49-BD83-C592559BB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" y="2050479"/>
            <a:ext cx="3017562" cy="2991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6A7083-AF00-4FD0-B805-F4FA9618F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584" y="2125736"/>
            <a:ext cx="2828683" cy="2840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9F991B-86A2-4A52-AFCC-739E5DD8C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267" y="1968953"/>
            <a:ext cx="2864660" cy="3154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26004C-DE1F-457E-BB57-9EA25D627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43" y="5323139"/>
            <a:ext cx="1993227" cy="1045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BC246-59A0-4986-B7B9-AB10C172B3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3457" y="5272709"/>
            <a:ext cx="1846935" cy="1081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90249-1F91-4301-BDC6-15D92D413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422" y="5359501"/>
            <a:ext cx="1846935" cy="10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D8E65-8328-4193-8F89-700E77412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47C382-75F9-49E6-873D-43EB1CD53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01" y="1652163"/>
            <a:ext cx="6906197" cy="35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369B9-84A9-4426-84E7-5F6CAB6D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7244C0-6C2E-4AA7-AAA7-D9B74D8FD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" y="1213287"/>
            <a:ext cx="9137148" cy="4793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1C7C6B-9F08-49AF-90E6-5834E6CA3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01" y="5644713"/>
            <a:ext cx="3114798" cy="12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D144D-DF27-45BD-907E-FC6A998F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2DBD1A-D4F3-4F54-B0F9-108BFA62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7" y="2110155"/>
            <a:ext cx="8795801" cy="4747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574DE0-A7AC-48C1-BED4-F8F47C963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88884"/>
            <a:ext cx="6743994" cy="10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Kim Duyen</cp:lastModifiedBy>
  <cp:revision>71</cp:revision>
  <dcterms:created xsi:type="dcterms:W3CDTF">2020-08-07T01:41:03Z</dcterms:created>
  <dcterms:modified xsi:type="dcterms:W3CDTF">2020-08-16T03:33:10Z</dcterms:modified>
</cp:coreProperties>
</file>