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260" r:id="rId3"/>
    <p:sldId id="301" r:id="rId4"/>
    <p:sldId id="346" r:id="rId5"/>
    <p:sldId id="348" r:id="rId6"/>
    <p:sldId id="356" r:id="rId7"/>
    <p:sldId id="366" r:id="rId8"/>
    <p:sldId id="362" r:id="rId9"/>
    <p:sldId id="363" r:id="rId10"/>
    <p:sldId id="371" r:id="rId11"/>
    <p:sldId id="373" r:id="rId12"/>
    <p:sldId id="377" r:id="rId13"/>
    <p:sldId id="381" r:id="rId14"/>
    <p:sldId id="387" r:id="rId15"/>
    <p:sldId id="389" r:id="rId16"/>
    <p:sldId id="392" r:id="rId17"/>
    <p:sldId id="386" r:id="rId18"/>
    <p:sldId id="395" r:id="rId19"/>
    <p:sldId id="397" r:id="rId20"/>
    <p:sldId id="385" r:id="rId21"/>
    <p:sldId id="399" r:id="rId22"/>
    <p:sldId id="422" r:id="rId23"/>
    <p:sldId id="424" r:id="rId24"/>
    <p:sldId id="299" r:id="rId2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5" userDrawn="1">
          <p15:clr>
            <a:srgbClr val="A4A3A4"/>
          </p15:clr>
        </p15:guide>
        <p15:guide id="2" pos="2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7"/>
  </p:normalViewPr>
  <p:slideViewPr>
    <p:cSldViewPr showGuides="1">
      <p:cViewPr varScale="1">
        <p:scale>
          <a:sx n="39" d="100"/>
          <a:sy n="39" d="100"/>
        </p:scale>
        <p:origin x="-82" y="-965"/>
      </p:cViewPr>
      <p:guideLst>
        <p:guide orient="horz" pos="2165"/>
        <p:guide pos="2875"/>
      </p:guideLst>
    </p:cSldViewPr>
  </p:slideViewPr>
  <p:notesTextViewPr>
    <p:cViewPr>
      <p:scale>
        <a:sx n="1" d="1"/>
        <a:sy n="1" d="1"/>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A951B8DE-9E7D-5447-A11F-24EE72243504}"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02-Nov-24</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en-US" altLang="en-US" sz="1200"/>
              <a:t>‹#›</a:t>
            </a:fld>
            <a:endParaRPr lang="en-US" altLang="en-US" sz="1200"/>
          </a:p>
        </p:txBody>
      </p:sp>
    </p:spTree>
    <p:extLst>
      <p:ext uri="{BB962C8B-B14F-4D97-AF65-F5344CB8AC3E}">
        <p14:creationId xmlns:p14="http://schemas.microsoft.com/office/powerpoint/2010/main" val="340047783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BCA645-81ED-CE40-8599-09D6E44FE54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02-Nov-24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en-US" altLang="en-US">
                <a:latin typeface="Calibri" panose="020F0502020204030204" pitchFamily="34" charset="0"/>
              </a:rPr>
              <a:t>‹#›</a:t>
            </a:fld>
            <a:endParaRPr lang="en-US"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5"/>
          <p:cNvSpPr txBox="1"/>
          <p:nvPr/>
        </p:nvSpPr>
        <p:spPr>
          <a:xfrm>
            <a:off x="2008188" y="228600"/>
            <a:ext cx="7212012" cy="8620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500" b="1">
                <a:solidFill>
                  <a:schemeClr val="tx2"/>
                </a:solidFill>
                <a:latin typeface="Arial" panose="020B0604020202020204" pitchFamily="34" charset="0"/>
                <a:cs typeface="Arial" panose="020B0604020202020204" pitchFamily="34" charset="0"/>
              </a:rPr>
              <a:t>TRUNG TÂM TƯ VẤN TÂM LÝ </a:t>
            </a:r>
          </a:p>
          <a:p>
            <a:pPr marL="0" lvl="0" indent="0" algn="ctr" eaLnBrk="1" hangingPunct="1">
              <a:spcBef>
                <a:spcPct val="0"/>
              </a:spcBef>
              <a:buFontTx/>
              <a:buNone/>
            </a:pPr>
            <a:r>
              <a:rPr lang="en-US" altLang="en-US" sz="2500" b="1">
                <a:solidFill>
                  <a:schemeClr val="tx2"/>
                </a:solidFill>
                <a:latin typeface="Arial" panose="020B0604020202020204" pitchFamily="34" charset="0"/>
                <a:cs typeface="Arial" panose="020B0604020202020204" pitchFamily="34" charset="0"/>
              </a:rPr>
              <a:t>VÀ ĐÀO TẠO KỸ NĂNG HƯƠNG VÂN</a:t>
            </a:r>
            <a:endParaRPr lang="en-US" altLang="en-US" sz="2500" b="1">
              <a:solidFill>
                <a:schemeClr val="tx2"/>
              </a:solidFill>
              <a:latin typeface="Arial" panose="020B0604020202020204" pitchFamily="34" charset="0"/>
              <a:ea typeface="Arial" panose="020B0604020202020204" pitchFamily="34" charset="0"/>
            </a:endParaRPr>
          </a:p>
        </p:txBody>
      </p:sp>
      <p:sp>
        <p:nvSpPr>
          <p:cNvPr id="14338" name="TextBox 5"/>
          <p:cNvSpPr txBox="1"/>
          <p:nvPr/>
        </p:nvSpPr>
        <p:spPr>
          <a:xfrm>
            <a:off x="-3175" y="1366838"/>
            <a:ext cx="9105900" cy="5540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3000" b="1">
                <a:solidFill>
                  <a:srgbClr val="FF0000"/>
                </a:solidFill>
                <a:latin typeface="Arial" panose="020B0604020202020204" pitchFamily="34" charset="0"/>
                <a:cs typeface="Arial" panose="020B0604020202020204" pitchFamily="34" charset="0"/>
              </a:rPr>
              <a:t>GIÁO DỤC KỸ NĂNG SỐNG</a:t>
            </a:r>
            <a:endParaRPr lang="en-US" altLang="en-US" sz="3000" b="1">
              <a:solidFill>
                <a:srgbClr val="FF0000"/>
              </a:solidFill>
              <a:latin typeface="Arial" panose="020B0604020202020204" pitchFamily="34" charset="0"/>
              <a:ea typeface="Arial" panose="020B0604020202020204" pitchFamily="34" charset="0"/>
            </a:endParaRPr>
          </a:p>
        </p:txBody>
      </p:sp>
      <p:sp>
        <p:nvSpPr>
          <p:cNvPr id="10" name="Rectangle 9"/>
          <p:cNvSpPr/>
          <p:nvPr/>
        </p:nvSpPr>
        <p:spPr>
          <a:xfrm>
            <a:off x="-19050" y="1921591"/>
            <a:ext cx="9144000" cy="861774"/>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all" spc="0" normalizeH="0" baseline="0" noProof="0" dirty="0" err="1">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Bài</a:t>
            </a:r>
            <a:r>
              <a:rPr kumimoji="0" lang="en-US" sz="5000" b="1" i="0" u="none" strike="noStrike" kern="1200" cap="all" spc="0" normalizeH="0" baseline="0" noProof="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 </a:t>
            </a:r>
            <a:r>
              <a:rPr kumimoji="0" lang="en-US" sz="5000" b="1" i="0" u="none" strike="noStrike" kern="1200" cap="all" spc="0" normalizeH="0" baseline="0" noProof="0" dirty="0" err="1">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tổng</a:t>
            </a:r>
            <a:r>
              <a:rPr kumimoji="0" lang="en-US" sz="5000" b="1" i="0" u="none" strike="noStrike" kern="1200" cap="all" spc="0" normalizeH="0" baseline="0" noProof="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 </a:t>
            </a:r>
            <a:r>
              <a:rPr kumimoji="0" lang="en-US" sz="5000" b="1" i="0" u="none" strike="noStrike" kern="1200" cap="all" spc="0" normalizeH="0" baseline="0" noProof="0" dirty="0" err="1">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kết</a:t>
            </a:r>
            <a:r>
              <a:rPr kumimoji="0" lang="en-US" sz="5000" b="1" i="0" u="none" strike="noStrike" kern="1200" cap="all" spc="0" normalizeH="0" baseline="0" noProof="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 </a:t>
            </a:r>
            <a:r>
              <a:rPr kumimoji="0" lang="en-US" sz="5000" b="1" i="0" u="none" strike="noStrike" kern="1200" cap="all" spc="0" normalizeH="0" baseline="0" noProof="0" dirty="0" err="1">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học</a:t>
            </a:r>
            <a:r>
              <a:rPr kumimoji="0" lang="en-US" sz="5000" b="1" i="0" u="none" strike="noStrike" kern="1200" cap="all" spc="0" normalizeH="0" baseline="0" noProof="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 </a:t>
            </a:r>
            <a:r>
              <a:rPr kumimoji="0" lang="en-US" sz="5000" b="1" i="0" u="none" strike="noStrike" kern="1200" cap="all" spc="0" normalizeH="0" baseline="0" noProof="0" dirty="0" err="1">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kỳ</a:t>
            </a:r>
            <a:r>
              <a:rPr kumimoji="0" lang="en-US" sz="5000" b="1" i="0" u="none" strike="noStrike" kern="1200" cap="all" spc="0" normalizeH="0" baseline="0" noProof="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 </a:t>
            </a:r>
            <a:r>
              <a:rPr kumimoji="0" lang="en-US" sz="5000" b="1" i="0" u="none" strike="noStrike" kern="1200" cap="all" spc="0" normalizeH="0" baseline="0" noProof="0" dirty="0" err="1">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rPr>
              <a:t>i</a:t>
            </a:r>
            <a:endParaRPr kumimoji="0" lang="en-US" sz="5000" b="1" i="0" u="none" strike="noStrike" kern="1200" cap="all" spc="0" normalizeH="0" baseline="0" noProof="0" dirty="0">
              <a:ln w="0">
                <a:no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uLnTx/>
              <a:uFillTx/>
              <a:latin typeface="Arial" panose="020B0604020202020204" pitchFamily="34" charset="0"/>
              <a:ea typeface="+mn-ea"/>
              <a:cs typeface="Arial" panose="020B0604020202020204" pitchFamily="34" charset="0"/>
            </a:endParaRPr>
          </a:p>
        </p:txBody>
      </p:sp>
      <p:pic>
        <p:nvPicPr>
          <p:cNvPr id="14340" name="Picture 6" descr="HUONG VAN 2 cp.jpg"/>
          <p:cNvPicPr>
            <a:picLocks noChangeAspect="1"/>
          </p:cNvPicPr>
          <p:nvPr/>
        </p:nvPicPr>
        <p:blipFill>
          <a:blip r:embed="rId2">
            <a:clrChange>
              <a:clrFrom>
                <a:srgbClr val="FFFFFE"/>
              </a:clrFrom>
              <a:clrTo>
                <a:srgbClr val="FFFFFE">
                  <a:alpha val="0"/>
                </a:srgbClr>
              </a:clrTo>
            </a:clrChange>
          </a:blip>
          <a:stretch>
            <a:fillRect/>
          </a:stretch>
        </p:blipFill>
        <p:spPr>
          <a:xfrm>
            <a:off x="304800" y="76200"/>
            <a:ext cx="2282825" cy="1219200"/>
          </a:xfrm>
          <a:prstGeom prst="rect">
            <a:avLst/>
          </a:prstGeom>
          <a:noFill/>
          <a:ln w="9525">
            <a:noFill/>
          </a:ln>
        </p:spPr>
      </p:pic>
      <p:pic>
        <p:nvPicPr>
          <p:cNvPr id="14341" name="Picture 2"/>
          <p:cNvPicPr>
            <a:picLocks noChangeAspect="1"/>
          </p:cNvPicPr>
          <p:nvPr/>
        </p:nvPicPr>
        <p:blipFill>
          <a:blip r:embed="rId3"/>
          <a:stretch>
            <a:fillRect/>
          </a:stretch>
        </p:blipFill>
        <p:spPr>
          <a:xfrm>
            <a:off x="-19050" y="3276600"/>
            <a:ext cx="9144000" cy="35814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p:nvPr/>
        </p:nvSpPr>
        <p:spPr>
          <a:xfrm>
            <a:off x="-7620" y="0"/>
            <a:ext cx="9151620" cy="1252855"/>
          </a:xfrm>
          <a:prstGeom prst="rect">
            <a:avLst/>
          </a:prstGeom>
          <a:solidFill>
            <a:srgbClr val="FF0000"/>
          </a:solid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800" b="1">
                <a:solidFill>
                  <a:schemeClr val="bg1"/>
                </a:solidFill>
                <a:latin typeface="Arial" panose="020B0604020202020204" pitchFamily="34" charset="0"/>
                <a:cs typeface="Arial" panose="020B0604020202020204" pitchFamily="34" charset="0"/>
              </a:rPr>
              <a:t>CÂU </a:t>
            </a:r>
            <a:r>
              <a:rPr lang="vi-VN" altLang="en-US" sz="2800" b="1">
                <a:solidFill>
                  <a:schemeClr val="bg1"/>
                </a:solidFill>
                <a:latin typeface="Arial" panose="020B0604020202020204" pitchFamily="34" charset="0"/>
                <a:cs typeface="Arial" panose="020B0604020202020204" pitchFamily="34" charset="0"/>
              </a:rPr>
              <a:t>8</a:t>
            </a:r>
            <a:r>
              <a:rPr lang="en-US" altLang="en-US" sz="2800" b="1">
                <a:solidFill>
                  <a:schemeClr val="bg1"/>
                </a:solidFill>
                <a:latin typeface="Arial" panose="020B0604020202020204" pitchFamily="34" charset="0"/>
                <a:cs typeface="Arial" panose="020B0604020202020204" pitchFamily="34" charset="0"/>
              </a:rPr>
              <a:t>: </a:t>
            </a:r>
            <a:r>
              <a:rPr lang="vi-VN" altLang="en-US" b="1">
                <a:solidFill>
                  <a:schemeClr val="bg1"/>
                </a:solidFill>
                <a:latin typeface="Arial" panose="020B0604020202020204" pitchFamily="34" charset="0"/>
                <a:cs typeface="Arial" panose="020B0604020202020204" pitchFamily="34" charset="0"/>
              </a:rPr>
              <a:t>Khi là học sinh lớp 1, em cần chuẩn bị trang phục gì để đi học</a:t>
            </a:r>
          </a:p>
        </p:txBody>
      </p:sp>
      <p:pic>
        <p:nvPicPr>
          <p:cNvPr id="22530"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14605" y="1358900"/>
            <a:ext cx="9123045" cy="2148205"/>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3100" b="1" dirty="0">
                <a:solidFill>
                  <a:srgbClr val="002060"/>
                </a:solidFill>
                <a:latin typeface="Arial" panose="020B0604020202020204" pitchFamily="34" charset="0"/>
                <a:cs typeface="Arial" panose="020B0604020202020204" pitchFamily="34" charset="0"/>
              </a:rPr>
              <a:t>A. </a:t>
            </a:r>
            <a:r>
              <a:rPr lang="vi-VN" altLang="en-US" sz="3100" b="1" dirty="0">
                <a:solidFill>
                  <a:srgbClr val="002060"/>
                </a:solidFill>
                <a:latin typeface="Arial" panose="020B0604020202020204" pitchFamily="34" charset="0"/>
                <a:cs typeface="Arial" panose="020B0604020202020204" pitchFamily="34" charset="0"/>
              </a:rPr>
              <a:t>Quần áo bình thường em hay mặc đi chơi</a:t>
            </a:r>
            <a:r>
              <a:rPr lang="en-US" altLang="en-US" sz="3100" b="1" dirty="0">
                <a:solidFill>
                  <a:srgbClr val="002060"/>
                </a:solidFill>
                <a:latin typeface="Arial" panose="020B0604020202020204" pitchFamily="34" charset="0"/>
                <a:cs typeface="Arial" panose="020B0604020202020204" pitchFamily="34" charset="0"/>
              </a:rPr>
              <a:t>.</a:t>
            </a:r>
          </a:p>
          <a:p>
            <a:pPr marL="0" lvl="0" indent="0">
              <a:spcBef>
                <a:spcPct val="0"/>
              </a:spcBef>
              <a:buFontTx/>
              <a:buNone/>
            </a:pPr>
            <a:r>
              <a:rPr lang="en-US" altLang="en-US" sz="3100" b="1" dirty="0">
                <a:solidFill>
                  <a:srgbClr val="002060"/>
                </a:solidFill>
                <a:latin typeface="Arial" panose="020B0604020202020204" pitchFamily="34" charset="0"/>
                <a:cs typeface="Arial" panose="020B0604020202020204" pitchFamily="34" charset="0"/>
              </a:rPr>
              <a:t>B. </a:t>
            </a:r>
            <a:r>
              <a:rPr lang="vi-VN" altLang="en-US" sz="3100" b="1" dirty="0">
                <a:solidFill>
                  <a:srgbClr val="002060"/>
                </a:solidFill>
                <a:latin typeface="Arial" panose="020B0604020202020204" pitchFamily="34" charset="0"/>
                <a:cs typeface="Arial" panose="020B0604020202020204" pitchFamily="34" charset="0"/>
              </a:rPr>
              <a:t>Quần áo đồng phục và đi giày hoặc dép quai hậu</a:t>
            </a:r>
            <a:r>
              <a:rPr lang="en-US" altLang="en-US" sz="3100" b="1" dirty="0">
                <a:solidFill>
                  <a:srgbClr val="002060"/>
                </a:solidFill>
                <a:latin typeface="Arial" panose="020B0604020202020204" pitchFamily="34" charset="0"/>
                <a:cs typeface="Arial" panose="020B0604020202020204" pitchFamily="34" charset="0"/>
              </a:rPr>
              <a:t>.</a:t>
            </a:r>
          </a:p>
          <a:p>
            <a:pPr marL="0" lvl="0" indent="0">
              <a:spcBef>
                <a:spcPct val="0"/>
              </a:spcBef>
              <a:buFontTx/>
              <a:buNone/>
            </a:pPr>
            <a:r>
              <a:rPr lang="en-US" altLang="en-US" sz="3100" b="1" dirty="0">
                <a:solidFill>
                  <a:srgbClr val="002060"/>
                </a:solidFill>
                <a:latin typeface="Arial" panose="020B0604020202020204" pitchFamily="34" charset="0"/>
                <a:cs typeface="Arial" panose="020B0604020202020204" pitchFamily="34" charset="0"/>
              </a:rPr>
              <a:t>C. </a:t>
            </a:r>
            <a:r>
              <a:rPr lang="vi-VN" altLang="en-US" sz="3100" b="1" dirty="0">
                <a:solidFill>
                  <a:srgbClr val="002060"/>
                </a:solidFill>
                <a:latin typeface="Arial" panose="020B0604020202020204" pitchFamily="34" charset="0"/>
                <a:cs typeface="Arial" panose="020B0604020202020204" pitchFamily="34" charset="0"/>
              </a:rPr>
              <a:t>Mặc tự do theo ý thích</a:t>
            </a:r>
            <a:r>
              <a:rPr lang="en-US" altLang="en-US" sz="3100" b="1" dirty="0">
                <a:solidFill>
                  <a:srgbClr val="002060"/>
                </a:solidFill>
                <a:latin typeface="Arial" panose="020B0604020202020204" pitchFamily="34" charset="0"/>
                <a:cs typeface="Arial" panose="020B0604020202020204" pitchFamily="34" charset="0"/>
              </a:rPr>
              <a:t>.</a:t>
            </a:r>
            <a:endParaRPr lang="en-US" altLang="en-US" sz="3100" b="1" dirty="0">
              <a:solidFill>
                <a:srgbClr val="002060"/>
              </a:solidFill>
              <a:latin typeface="Arial" panose="020B0604020202020204" pitchFamily="34" charset="0"/>
              <a:ea typeface="Arial" panose="020B0604020202020204" pitchFamily="34" charset="0"/>
            </a:endParaRPr>
          </a:p>
        </p:txBody>
      </p:sp>
      <p:pic>
        <p:nvPicPr>
          <p:cNvPr id="22532" name="Picture 2"/>
          <p:cNvPicPr>
            <a:picLocks noChangeAspect="1"/>
          </p:cNvPicPr>
          <p:nvPr/>
        </p:nvPicPr>
        <p:blipFill>
          <a:blip r:embed="rId3"/>
          <a:stretch>
            <a:fillRect/>
          </a:stretch>
        </p:blipFill>
        <p:spPr>
          <a:xfrm>
            <a:off x="50800" y="3638550"/>
            <a:ext cx="8910955" cy="3222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style.color</p:attrName>
                                        </p:attrNameLst>
                                      </p:cBhvr>
                                      <p:to>
                                        <p:clrVal>
                                          <a:schemeClr val="accent2"/>
                                        </p:clrVal>
                                      </p:to>
                                    </p:set>
                                    <p:set>
                                      <p:cBhvr>
                                        <p:cTn id="7" dur="500" fill="hold"/>
                                        <p:tgtEl>
                                          <p:spTgt spid="9">
                                            <p:txEl>
                                              <p:pRg st="1" end="1"/>
                                            </p:txEl>
                                          </p:spTgt>
                                        </p:tgtEl>
                                        <p:attrNameLst>
                                          <p:attrName>fillcolor</p:attrName>
                                        </p:attrNameLst>
                                      </p:cBhvr>
                                      <p:to>
                                        <p:clrVal>
                                          <a:schemeClr val="accent2"/>
                                        </p:clrVal>
                                      </p:to>
                                    </p:set>
                                    <p:set>
                                      <p:cBhvr>
                                        <p:cTn id="8"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p:nvPr/>
        </p:nvSpPr>
        <p:spPr>
          <a:xfrm>
            <a:off x="-7937" y="0"/>
            <a:ext cx="9151937" cy="98361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900" b="1">
                <a:solidFill>
                  <a:schemeClr val="bg1"/>
                </a:solidFill>
                <a:latin typeface="Arial" panose="020B0604020202020204" pitchFamily="34" charset="0"/>
                <a:cs typeface="Arial" panose="020B0604020202020204" pitchFamily="34" charset="0"/>
              </a:rPr>
              <a:t>CÂU </a:t>
            </a:r>
            <a:r>
              <a:rPr lang="vi-VN" altLang="en-US" sz="2900" b="1">
                <a:solidFill>
                  <a:schemeClr val="bg1"/>
                </a:solidFill>
                <a:latin typeface="Arial" panose="020B0604020202020204" pitchFamily="34" charset="0"/>
                <a:cs typeface="Arial" panose="020B0604020202020204" pitchFamily="34" charset="0"/>
              </a:rPr>
              <a:t>9</a:t>
            </a:r>
            <a:r>
              <a:rPr lang="en-US" altLang="en-US" sz="2900" b="1">
                <a:solidFill>
                  <a:schemeClr val="bg1"/>
                </a:solidFill>
                <a:latin typeface="Arial" panose="020B0604020202020204" pitchFamily="34" charset="0"/>
                <a:cs typeface="Arial" panose="020B0604020202020204" pitchFamily="34" charset="0"/>
              </a:rPr>
              <a:t>: </a:t>
            </a:r>
            <a:r>
              <a:rPr lang="vi-VN" altLang="en-US" sz="2900" b="1">
                <a:solidFill>
                  <a:schemeClr val="bg1"/>
                </a:solidFill>
                <a:latin typeface="Arial" panose="020B0604020202020204" pitchFamily="34" charset="0"/>
                <a:cs typeface="Arial" panose="020B0604020202020204" pitchFamily="34" charset="0"/>
              </a:rPr>
              <a:t>LÀM GÌ ĐỂ TẬP TRUNG HỌC </a:t>
            </a:r>
          </a:p>
          <a:p>
            <a:pPr marL="0" lvl="0" indent="0" algn="ctr">
              <a:spcBef>
                <a:spcPct val="0"/>
              </a:spcBef>
              <a:buFontTx/>
              <a:buNone/>
            </a:pPr>
            <a:r>
              <a:rPr lang="vi-VN" altLang="en-US" sz="2900" b="1">
                <a:solidFill>
                  <a:schemeClr val="bg1"/>
                </a:solidFill>
                <a:latin typeface="Arial" panose="020B0604020202020204" pitchFamily="34" charset="0"/>
                <a:cs typeface="Arial" panose="020B0604020202020204" pitchFamily="34" charset="0"/>
              </a:rPr>
              <a:t>KHI Ở NHÀ</a:t>
            </a:r>
            <a:r>
              <a:rPr lang="en-US" altLang="en-US" sz="2900" b="1">
                <a:solidFill>
                  <a:schemeClr val="bg1"/>
                </a:solidFill>
                <a:latin typeface="Arial" panose="020B0604020202020204" pitchFamily="34" charset="0"/>
                <a:cs typeface="Arial" panose="020B0604020202020204" pitchFamily="34" charset="0"/>
              </a:rPr>
              <a:t>?</a:t>
            </a:r>
            <a:endParaRPr lang="en-US" altLang="en-US" sz="2900">
              <a:solidFill>
                <a:schemeClr val="bg1"/>
              </a:solidFill>
              <a:latin typeface="Arial" panose="020B0604020202020204" pitchFamily="34" charset="0"/>
              <a:ea typeface="Arial" panose="020B0604020202020204" pitchFamily="34" charset="0"/>
            </a:endParaRPr>
          </a:p>
        </p:txBody>
      </p:sp>
      <p:pic>
        <p:nvPicPr>
          <p:cNvPr id="25602"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11430" y="1230630"/>
            <a:ext cx="9128125" cy="404495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A. </a:t>
            </a:r>
            <a:r>
              <a:rPr lang="vi-VN" altLang="en-US" b="1" dirty="0">
                <a:solidFill>
                  <a:srgbClr val="002060"/>
                </a:solidFill>
                <a:latin typeface="Arial" panose="020B0604020202020204" pitchFamily="34" charset="0"/>
                <a:cs typeface="Arial" panose="020B0604020202020204" pitchFamily="34" charset="0"/>
              </a:rPr>
              <a:t>Ngồi trong bàn học, nơi yên tĩnh , không để đồ chơi và truyện tranh ở bàn học hay góc học tập</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B. </a:t>
            </a:r>
            <a:r>
              <a:rPr lang="en-US" altLang="en-US" b="1" dirty="0" err="1">
                <a:solidFill>
                  <a:srgbClr val="002060"/>
                </a:solidFill>
                <a:latin typeface="Arial" panose="020B0604020202020204" pitchFamily="34" charset="0"/>
                <a:cs typeface="Arial" panose="020B0604020202020204" pitchFamily="34" charset="0"/>
              </a:rPr>
              <a:t>Để</a:t>
            </a:r>
            <a:r>
              <a:rPr lang="en-US" altLang="en-US" b="1" dirty="0">
                <a:solidFill>
                  <a:srgbClr val="002060"/>
                </a:solidFill>
                <a:latin typeface="Arial" panose="020B0604020202020204" pitchFamily="34" charset="0"/>
                <a:cs typeface="Arial" panose="020B0604020202020204" pitchFamily="34" charset="0"/>
              </a:rPr>
              <a:t> </a:t>
            </a:r>
            <a:r>
              <a:rPr lang="vi-VN" altLang="en-US" b="1" dirty="0">
                <a:solidFill>
                  <a:srgbClr val="002060"/>
                </a:solidFill>
                <a:latin typeface="Arial" panose="020B0604020202020204" pitchFamily="34" charset="0"/>
                <a:cs typeface="Arial" panose="020B0604020202020204" pitchFamily="34" charset="0"/>
              </a:rPr>
              <a:t>đồ chơi trên bàn học</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C. </a:t>
            </a:r>
            <a:r>
              <a:rPr lang="vi-VN" altLang="en-US" b="1" dirty="0">
                <a:solidFill>
                  <a:srgbClr val="002060"/>
                </a:solidFill>
                <a:latin typeface="Arial" panose="020B0604020202020204" pitchFamily="34" charset="0"/>
                <a:cs typeface="Arial" panose="020B0604020202020204" pitchFamily="34" charset="0"/>
              </a:rPr>
              <a:t>Để truyện tranh trên bàn vừa học vừa đọc</a:t>
            </a:r>
            <a:r>
              <a:rPr lang="en-US" altLang="en-US" b="1" dirty="0">
                <a:solidFill>
                  <a:srgbClr val="002060"/>
                </a:solidFill>
                <a:latin typeface="Arial" panose="020B0604020202020204" pitchFamily="34" charset="0"/>
                <a:cs typeface="Arial" panose="020B0604020202020204" pitchFamily="34" charset="0"/>
              </a:rPr>
              <a:t>.</a:t>
            </a:r>
            <a:endParaRPr lang="en-US" altLang="en-US" b="1" dirty="0">
              <a:solidFill>
                <a:srgbClr val="002060"/>
              </a:solidFill>
              <a:latin typeface="Arial" panose="020B0604020202020204" pitchFamily="34" charset="0"/>
              <a:ea typeface="Arial" panose="020B0604020202020204" pitchFamily="34" charset="0"/>
            </a:endParaRPr>
          </a:p>
        </p:txBody>
      </p:sp>
      <p:pic>
        <p:nvPicPr>
          <p:cNvPr id="25604" name="Picture 2"/>
          <p:cNvPicPr>
            <a:picLocks noChangeAspect="1"/>
          </p:cNvPicPr>
          <p:nvPr/>
        </p:nvPicPr>
        <p:blipFill>
          <a:blip r:embed="rId3"/>
          <a:stretch>
            <a:fillRect/>
          </a:stretch>
        </p:blipFill>
        <p:spPr>
          <a:xfrm>
            <a:off x="116205" y="5200650"/>
            <a:ext cx="8845550" cy="16579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p:nvPr/>
        </p:nvSpPr>
        <p:spPr>
          <a:xfrm>
            <a:off x="-7937" y="0"/>
            <a:ext cx="9151937" cy="98361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900" b="1">
                <a:solidFill>
                  <a:schemeClr val="bg1"/>
                </a:solidFill>
                <a:latin typeface="Arial" panose="020B0604020202020204" pitchFamily="34" charset="0"/>
                <a:cs typeface="Arial" panose="020B0604020202020204" pitchFamily="34" charset="0"/>
              </a:rPr>
              <a:t>CÂU </a:t>
            </a:r>
            <a:r>
              <a:rPr lang="vi-VN" altLang="en-US" sz="2900" b="1">
                <a:solidFill>
                  <a:schemeClr val="bg1"/>
                </a:solidFill>
                <a:latin typeface="Arial" panose="020B0604020202020204" pitchFamily="34" charset="0"/>
                <a:cs typeface="Arial" panose="020B0604020202020204" pitchFamily="34" charset="0"/>
              </a:rPr>
              <a:t>10</a:t>
            </a:r>
            <a:r>
              <a:rPr lang="en-US" altLang="en-US" sz="2900" b="1">
                <a:solidFill>
                  <a:schemeClr val="bg1"/>
                </a:solidFill>
                <a:latin typeface="Arial" panose="020B0604020202020204" pitchFamily="34" charset="0"/>
                <a:cs typeface="Arial" panose="020B0604020202020204" pitchFamily="34" charset="0"/>
              </a:rPr>
              <a:t>: </a:t>
            </a:r>
            <a:r>
              <a:rPr lang="vi-VN" altLang="en-US" sz="2900" b="1">
                <a:solidFill>
                  <a:schemeClr val="bg1"/>
                </a:solidFill>
                <a:latin typeface="Arial" panose="020B0604020202020204" pitchFamily="34" charset="0"/>
                <a:cs typeface="Arial" panose="020B0604020202020204" pitchFamily="34" charset="0"/>
              </a:rPr>
              <a:t>VÌ SAO CẦN CHUẨN BỊ ĐỒ DÙNG HỌC TẬP TRƯỚC KHI ĐẾN LỚP</a:t>
            </a:r>
            <a:r>
              <a:rPr lang="en-US" altLang="en-US" sz="2900" b="1">
                <a:solidFill>
                  <a:schemeClr val="bg1"/>
                </a:solidFill>
                <a:latin typeface="Arial" panose="020B0604020202020204" pitchFamily="34" charset="0"/>
                <a:cs typeface="Arial" panose="020B0604020202020204" pitchFamily="34" charset="0"/>
              </a:rPr>
              <a:t>?</a:t>
            </a:r>
            <a:endParaRPr lang="en-US" altLang="en-US" sz="2900">
              <a:solidFill>
                <a:schemeClr val="bg1"/>
              </a:solidFill>
              <a:latin typeface="Arial" panose="020B0604020202020204" pitchFamily="34" charset="0"/>
              <a:ea typeface="Arial" panose="020B0604020202020204" pitchFamily="34" charset="0"/>
            </a:endParaRPr>
          </a:p>
        </p:txBody>
      </p:sp>
      <p:pic>
        <p:nvPicPr>
          <p:cNvPr id="25602"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11430" y="1230630"/>
            <a:ext cx="9128125" cy="404495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A. </a:t>
            </a:r>
            <a:r>
              <a:rPr lang="vi-VN" altLang="en-US" b="1" dirty="0">
                <a:solidFill>
                  <a:srgbClr val="002060"/>
                </a:solidFill>
                <a:latin typeface="Arial" panose="020B0604020202020204" pitchFamily="34" charset="0"/>
                <a:cs typeface="Arial" panose="020B0604020202020204" pitchFamily="34" charset="0"/>
              </a:rPr>
              <a:t>Để không bị quên sách vở, đồ dùng học tập ở nhà</a:t>
            </a:r>
          </a:p>
          <a:p>
            <a:pPr marL="0" lvl="0" indent="0">
              <a:lnSpc>
                <a:spcPct val="150000"/>
              </a:lnSpc>
              <a:spcBef>
                <a:spcPct val="0"/>
              </a:spcBef>
              <a:buFontTx/>
              <a:buNone/>
            </a:pPr>
            <a:r>
              <a:rPr lang="vi-VN" altLang="en-US" b="1" dirty="0">
                <a:solidFill>
                  <a:srgbClr val="002060"/>
                </a:solidFill>
                <a:latin typeface="Arial" panose="020B0604020202020204" pitchFamily="34" charset="0"/>
                <a:cs typeface="Arial" panose="020B0604020202020204" pitchFamily="34" charset="0"/>
              </a:rPr>
              <a:t>B</a:t>
            </a:r>
            <a:r>
              <a:rPr lang="en-US" altLang="en-US" b="1" dirty="0">
                <a:solidFill>
                  <a:srgbClr val="002060"/>
                </a:solidFill>
                <a:latin typeface="Arial" panose="020B0604020202020204" pitchFamily="34" charset="0"/>
                <a:cs typeface="Arial" panose="020B0604020202020204" pitchFamily="34" charset="0"/>
              </a:rPr>
              <a:t>. </a:t>
            </a:r>
            <a:r>
              <a:rPr lang="vi-VN" altLang="en-US" b="1" dirty="0">
                <a:solidFill>
                  <a:srgbClr val="002060"/>
                </a:solidFill>
                <a:latin typeface="Arial" panose="020B0604020202020204" pitchFamily="34" charset="0"/>
                <a:cs typeface="Arial" panose="020B0604020202020204" pitchFamily="34" charset="0"/>
              </a:rPr>
              <a:t>Để được cô giáo khen ngợi</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vi-VN" altLang="en-US" b="1" dirty="0">
                <a:solidFill>
                  <a:srgbClr val="002060"/>
                </a:solidFill>
                <a:latin typeface="Arial" panose="020B0604020202020204" pitchFamily="34" charset="0"/>
                <a:ea typeface="Arial" panose="020B0604020202020204" pitchFamily="34" charset="0"/>
              </a:rPr>
              <a:t>C. Để không bị bố mẹ mắng.</a:t>
            </a:r>
          </a:p>
        </p:txBody>
      </p:sp>
      <p:pic>
        <p:nvPicPr>
          <p:cNvPr id="25604" name="Picture 2"/>
          <p:cNvPicPr>
            <a:picLocks noChangeAspect="1"/>
          </p:cNvPicPr>
          <p:nvPr/>
        </p:nvPicPr>
        <p:blipFill>
          <a:blip r:embed="rId3"/>
          <a:stretch>
            <a:fillRect/>
          </a:stretch>
        </p:blipFill>
        <p:spPr>
          <a:xfrm>
            <a:off x="116205" y="5200650"/>
            <a:ext cx="8845550" cy="16579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p:nvPr/>
        </p:nvSpPr>
        <p:spPr>
          <a:xfrm>
            <a:off x="-7937" y="0"/>
            <a:ext cx="9151937" cy="147637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a:t>
            </a:r>
            <a:r>
              <a:rPr lang="vi-VN" altLang="en-US" sz="3000" b="1">
                <a:solidFill>
                  <a:schemeClr val="bg1"/>
                </a:solidFill>
                <a:latin typeface="Arial" panose="020B0604020202020204" pitchFamily="34" charset="0"/>
                <a:cs typeface="Arial" panose="020B0604020202020204" pitchFamily="34" charset="0"/>
              </a:rPr>
              <a:t>11</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KHI GẶP NGƯỜI LẠ MUỐN GIÚP EM NHẶT ĐỒ BỊ RƠI EM SẼ ỨNG XỬ NHƯ THẾ NÀO</a:t>
            </a:r>
            <a:r>
              <a:rPr lang="en-US" altLang="en-US" sz="3000" b="1">
                <a:solidFill>
                  <a:schemeClr val="bg1"/>
                </a:solidFill>
                <a:latin typeface="Arial" panose="020B0604020202020204" pitchFamily="34" charset="0"/>
                <a:cs typeface="Arial" panose="020B0604020202020204" pitchFamily="34" charset="0"/>
              </a:rPr>
              <a:t>?</a:t>
            </a:r>
            <a:endParaRPr lang="en-US" altLang="en-US">
              <a:solidFill>
                <a:schemeClr val="bg1"/>
              </a:solidFill>
              <a:latin typeface="Arial" panose="020B0604020202020204" pitchFamily="34" charset="0"/>
              <a:ea typeface="Arial" panose="020B0604020202020204" pitchFamily="34" charset="0"/>
            </a:endParaRPr>
          </a:p>
        </p:txBody>
      </p:sp>
      <p:pic>
        <p:nvPicPr>
          <p:cNvPr id="1945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6835" y="1762125"/>
            <a:ext cx="9067165" cy="1579245"/>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Hét lên hô bắt cóc</a:t>
            </a:r>
            <a:r>
              <a:rPr lang="en-US" altLang="en-US" sz="3600" b="1" dirty="0">
                <a:solidFill>
                  <a:srgbClr val="002060"/>
                </a:solidFill>
                <a:latin typeface="Arial" panose="020B0604020202020204" pitchFamily="34" charset="0"/>
                <a:cs typeface="Arial" panose="020B0604020202020204" pitchFamily="34" charset="0"/>
              </a:rPr>
              <a:t>			</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Nhận đồ bằng hai tay và nói cảm ơn</a:t>
            </a:r>
            <a:r>
              <a:rPr lang="en-US" altLang="en-US" sz="3600" b="1" dirty="0">
                <a:solidFill>
                  <a:srgbClr val="002060"/>
                </a:solidFill>
                <a:latin typeface="Arial" panose="020B0604020202020204" pitchFamily="34" charset="0"/>
                <a:cs typeface="Arial" panose="020B0604020202020204" pitchFamily="34" charset="0"/>
              </a:rPr>
              <a:t>.</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Giật đồ và không nói gì rồi bỏ đi</a:t>
            </a:r>
          </a:p>
        </p:txBody>
      </p:sp>
      <p:pic>
        <p:nvPicPr>
          <p:cNvPr id="19460" name="Picture 2"/>
          <p:cNvPicPr>
            <a:picLocks noChangeAspect="1"/>
          </p:cNvPicPr>
          <p:nvPr/>
        </p:nvPicPr>
        <p:blipFill>
          <a:blip r:embed="rId3"/>
          <a:stretch>
            <a:fillRect/>
          </a:stretch>
        </p:blipFill>
        <p:spPr>
          <a:xfrm>
            <a:off x="500063" y="3789363"/>
            <a:ext cx="8461375" cy="285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style.color</p:attrName>
                                        </p:attrNameLst>
                                      </p:cBhvr>
                                      <p:to>
                                        <p:clrVal>
                                          <a:schemeClr val="accent2"/>
                                        </p:clrVal>
                                      </p:to>
                                    </p:set>
                                    <p:set>
                                      <p:cBhvr>
                                        <p:cTn id="7" dur="500" fill="hold"/>
                                        <p:tgtEl>
                                          <p:spTgt spid="9">
                                            <p:txEl>
                                              <p:pRg st="1" end="1"/>
                                            </p:txEl>
                                          </p:spTgt>
                                        </p:tgtEl>
                                        <p:attrNameLst>
                                          <p:attrName>fillcolor</p:attrName>
                                        </p:attrNameLst>
                                      </p:cBhvr>
                                      <p:to>
                                        <p:clrVal>
                                          <a:schemeClr val="accent2"/>
                                        </p:clrVal>
                                      </p:to>
                                    </p:set>
                                    <p:set>
                                      <p:cBhvr>
                                        <p:cTn id="8"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a:t>
            </a:r>
            <a:r>
              <a:rPr lang="vi-VN" altLang="en-US" sz="3000" b="1">
                <a:solidFill>
                  <a:schemeClr val="bg1"/>
                </a:solidFill>
                <a:latin typeface="Arial" panose="020B0604020202020204" pitchFamily="34" charset="0"/>
                <a:cs typeface="Arial" panose="020B0604020202020204" pitchFamily="34" charset="0"/>
              </a:rPr>
              <a:t>12</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ĐÂU LÀ CÁCH TỰ CHUẨN BỊ ĐỒ DÙNG HỌC TẬP KHI ĐẾN TRƯỜNG</a:t>
            </a:r>
            <a:r>
              <a:rPr lang="en-US" altLang="en-US" sz="3000" b="1">
                <a:solidFill>
                  <a:schemeClr val="bg1"/>
                </a:solidFill>
                <a:latin typeface="Arial" panose="020B0604020202020204" pitchFamily="34" charset="0"/>
                <a:cs typeface="Arial" panose="020B0604020202020204" pitchFamily="34" charset="0"/>
              </a:rPr>
              <a:t>? </a:t>
            </a:r>
            <a:endParaRPr lang="en-US" altLang="en-US">
              <a:solidFill>
                <a:schemeClr val="bg1"/>
              </a:solidFill>
              <a:latin typeface="Arial" panose="020B0604020202020204" pitchFamily="34" charset="0"/>
              <a:ea typeface="Arial" panose="020B0604020202020204" pitchFamily="34" charset="0"/>
            </a:endParaRPr>
          </a:p>
        </p:txBody>
      </p:sp>
      <p:pic>
        <p:nvPicPr>
          <p:cNvPr id="2969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35560" y="833755"/>
            <a:ext cx="9116695" cy="3472815"/>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A. </a:t>
            </a:r>
            <a:r>
              <a:rPr lang="vi-VN" altLang="en-US" b="1" dirty="0">
                <a:solidFill>
                  <a:srgbClr val="002060"/>
                </a:solidFill>
                <a:latin typeface="Arial" panose="020B0604020202020204" pitchFamily="34" charset="0"/>
                <a:cs typeface="Arial" panose="020B0604020202020204" pitchFamily="34" charset="0"/>
              </a:rPr>
              <a:t>Nhờ bố mẹ chuẩn bị hộ theo thời khóa biểu</a:t>
            </a:r>
            <a:r>
              <a:rPr lang="en-US" altLang="en-US" b="1" dirty="0">
                <a:solidFill>
                  <a:srgbClr val="002060"/>
                </a:solidFill>
                <a:latin typeface="Arial" panose="020B0604020202020204" pitchFamily="34" charset="0"/>
                <a:cs typeface="Arial" panose="020B0604020202020204" pitchFamily="34" charset="0"/>
              </a:rPr>
              <a:t>. </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B. </a:t>
            </a:r>
            <a:r>
              <a:rPr lang="vi-VN" altLang="en-US" b="1" dirty="0">
                <a:solidFill>
                  <a:srgbClr val="002060"/>
                </a:solidFill>
                <a:latin typeface="Arial" panose="020B0604020202020204" pitchFamily="34" charset="0"/>
                <a:cs typeface="Arial" panose="020B0604020202020204" pitchFamily="34" charset="0"/>
              </a:rPr>
              <a:t>Tự tay chuẩn bị theo ý thích</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C. </a:t>
            </a:r>
            <a:r>
              <a:rPr lang="vi-VN" altLang="en-US" b="1" dirty="0">
                <a:solidFill>
                  <a:srgbClr val="002060"/>
                </a:solidFill>
                <a:latin typeface="Arial" panose="020B0604020202020204" pitchFamily="34" charset="0"/>
                <a:cs typeface="Arial" panose="020B0604020202020204" pitchFamily="34" charset="0"/>
                <a:sym typeface="+mn-ea"/>
              </a:rPr>
              <a:t>Em sẽ tự chuẩn bị đồ dùng sách vở theo thời khóa biểu và nhờ bố mẹ kiểm tra lại</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endParaRPr lang="en-US" altLang="en-US" b="1" dirty="0">
              <a:solidFill>
                <a:srgbClr val="002060"/>
              </a:solidFill>
              <a:latin typeface="Arial" panose="020B0604020202020204" pitchFamily="34" charset="0"/>
              <a:ea typeface="Arial" panose="020B0604020202020204" pitchFamily="34" charset="0"/>
            </a:endParaRPr>
          </a:p>
        </p:txBody>
      </p:sp>
      <p:pic>
        <p:nvPicPr>
          <p:cNvPr id="29700" name="Picture 2"/>
          <p:cNvPicPr>
            <a:picLocks noChangeAspect="1"/>
          </p:cNvPicPr>
          <p:nvPr/>
        </p:nvPicPr>
        <p:blipFill>
          <a:blip r:embed="rId3"/>
          <a:stretch>
            <a:fillRect/>
          </a:stretch>
        </p:blipFill>
        <p:spPr>
          <a:xfrm rot="10800000" flipV="1">
            <a:off x="34925" y="4741545"/>
            <a:ext cx="9027160" cy="20516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style.color</p:attrName>
                                        </p:attrNameLst>
                                      </p:cBhvr>
                                      <p:to>
                                        <p:clrVal>
                                          <a:schemeClr val="accent2"/>
                                        </p:clrVal>
                                      </p:to>
                                    </p:set>
                                    <p:set>
                                      <p:cBhvr>
                                        <p:cTn id="7" dur="500" fill="hold"/>
                                        <p:tgtEl>
                                          <p:spTgt spid="9">
                                            <p:txEl>
                                              <p:pRg st="2" end="2"/>
                                            </p:txEl>
                                          </p:spTgt>
                                        </p:tgtEl>
                                        <p:attrNameLst>
                                          <p:attrName>fillcolor</p:attrName>
                                        </p:attrNameLst>
                                      </p:cBhvr>
                                      <p:to>
                                        <p:clrVal>
                                          <a:schemeClr val="accent2"/>
                                        </p:clrVal>
                                      </p:to>
                                    </p:set>
                                    <p:set>
                                      <p:cBhvr>
                                        <p:cTn id="8"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1</a:t>
            </a:r>
            <a:r>
              <a:rPr lang="vi-VN" altLang="en-US" sz="3000" b="1">
                <a:solidFill>
                  <a:schemeClr val="bg1"/>
                </a:solidFill>
                <a:latin typeface="Arial" panose="020B0604020202020204" pitchFamily="34" charset="0"/>
                <a:cs typeface="Arial" panose="020B0604020202020204" pitchFamily="34" charset="0"/>
              </a:rPr>
              <a:t>3</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KHI XẾP SÁCH VỞ TRÊN BÀN, EM SẼ XẾP NHƯ THẾ NÀO</a:t>
            </a:r>
            <a:r>
              <a:rPr lang="en-US" altLang="en-US" sz="3000" b="1">
                <a:solidFill>
                  <a:schemeClr val="bg1"/>
                </a:solidFill>
                <a:latin typeface="Arial" panose="020B0604020202020204" pitchFamily="34" charset="0"/>
                <a:cs typeface="Arial" panose="020B0604020202020204" pitchFamily="34" charset="0"/>
              </a:rPr>
              <a:t>? </a:t>
            </a:r>
            <a:endParaRPr lang="en-US" altLang="en-US">
              <a:solidFill>
                <a:schemeClr val="bg1"/>
              </a:solidFill>
              <a:latin typeface="Arial" panose="020B0604020202020204" pitchFamily="34" charset="0"/>
              <a:ea typeface="Arial" panose="020B0604020202020204" pitchFamily="34" charset="0"/>
            </a:endParaRPr>
          </a:p>
        </p:txBody>
      </p:sp>
      <p:pic>
        <p:nvPicPr>
          <p:cNvPr id="26626"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9525" y="895350"/>
            <a:ext cx="9144000" cy="452310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A. </a:t>
            </a:r>
            <a:r>
              <a:rPr lang="vi-VN" altLang="en-US" b="1" dirty="0">
                <a:solidFill>
                  <a:srgbClr val="002060"/>
                </a:solidFill>
                <a:latin typeface="Arial" panose="020B0604020202020204" pitchFamily="34" charset="0"/>
                <a:cs typeface="Arial" panose="020B0604020202020204" pitchFamily="34" charset="0"/>
              </a:rPr>
              <a:t>Sách nhỏ nằm dưới, sách to nằm trên, gáy sách quay về bên phải</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B. </a:t>
            </a:r>
            <a:r>
              <a:rPr lang="vi-VN" altLang="en-US" b="1" dirty="0">
                <a:solidFill>
                  <a:srgbClr val="002060"/>
                </a:solidFill>
                <a:latin typeface="Arial" panose="020B0604020202020204" pitchFamily="34" charset="0"/>
                <a:cs typeface="Arial" panose="020B0604020202020204" pitchFamily="34" charset="0"/>
              </a:rPr>
              <a:t>Sách to để dưới, sách nhỏ để trên, gáy sách quay về bên phải</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C. </a:t>
            </a:r>
            <a:r>
              <a:rPr lang="vi-VN" altLang="en-US" b="1" dirty="0">
                <a:solidFill>
                  <a:srgbClr val="002060"/>
                </a:solidFill>
                <a:latin typeface="Arial" panose="020B0604020202020204" pitchFamily="34" charset="0"/>
                <a:cs typeface="Arial" panose="020B0604020202020204" pitchFamily="34" charset="0"/>
              </a:rPr>
              <a:t>Sách to để dưới, sách nhỏ để trên, gáy sách quay về </a:t>
            </a:r>
            <a:r>
              <a:rPr lang="vi-VN" altLang="en-US" b="1" dirty="0" smtClean="0">
                <a:solidFill>
                  <a:srgbClr val="002060"/>
                </a:solidFill>
                <a:latin typeface="Arial" panose="020B0604020202020204" pitchFamily="34" charset="0"/>
                <a:cs typeface="Arial" panose="020B0604020202020204" pitchFamily="34" charset="0"/>
              </a:rPr>
              <a:t>bên</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smtClean="0">
                <a:solidFill>
                  <a:srgbClr val="002060"/>
                </a:solidFill>
                <a:latin typeface="Arial" panose="020B0604020202020204" pitchFamily="34" charset="0"/>
                <a:cs typeface="Arial" panose="020B0604020202020204" pitchFamily="34" charset="0"/>
              </a:rPr>
              <a:t>trái</a:t>
            </a:r>
            <a:endParaRPr lang="vi-VN" altLang="en-US" b="1" dirty="0">
              <a:solidFill>
                <a:srgbClr val="002060"/>
              </a:solidFill>
              <a:latin typeface="Arial" panose="020B0604020202020204" pitchFamily="34" charset="0"/>
              <a:cs typeface="Arial" panose="020B0604020202020204" pitchFamily="34" charset="0"/>
            </a:endParaRPr>
          </a:p>
        </p:txBody>
      </p:sp>
      <p:pic>
        <p:nvPicPr>
          <p:cNvPr id="26628" name="Picture 2"/>
          <p:cNvPicPr>
            <a:picLocks noChangeAspect="1"/>
          </p:cNvPicPr>
          <p:nvPr/>
        </p:nvPicPr>
        <p:blipFill>
          <a:blip r:embed="rId3"/>
          <a:stretch>
            <a:fillRect/>
          </a:stretch>
        </p:blipFill>
        <p:spPr>
          <a:xfrm>
            <a:off x="157480" y="5419090"/>
            <a:ext cx="8804275" cy="15144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style.color</p:attrName>
                                        </p:attrNameLst>
                                      </p:cBhvr>
                                      <p:to>
                                        <p:clrVal>
                                          <a:schemeClr val="accent2"/>
                                        </p:clrVal>
                                      </p:to>
                                    </p:set>
                                    <p:set>
                                      <p:cBhvr>
                                        <p:cTn id="7" dur="500" fill="hold"/>
                                        <p:tgtEl>
                                          <p:spTgt spid="9">
                                            <p:txEl>
                                              <p:pRg st="2" end="2"/>
                                            </p:txEl>
                                          </p:spTgt>
                                        </p:tgtEl>
                                        <p:attrNameLst>
                                          <p:attrName>fillcolor</p:attrName>
                                        </p:attrNameLst>
                                      </p:cBhvr>
                                      <p:to>
                                        <p:clrVal>
                                          <a:schemeClr val="accent2"/>
                                        </p:clrVal>
                                      </p:to>
                                    </p:set>
                                    <p:set>
                                      <p:cBhvr>
                                        <p:cTn id="8"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dirty="0">
                <a:solidFill>
                  <a:schemeClr val="bg1"/>
                </a:solidFill>
                <a:latin typeface="Arial" panose="020B0604020202020204" pitchFamily="34" charset="0"/>
                <a:cs typeface="Arial" panose="020B0604020202020204" pitchFamily="34" charset="0"/>
              </a:rPr>
              <a:t>CÂU </a:t>
            </a:r>
            <a:r>
              <a:rPr lang="vi-VN" altLang="en-US" sz="3000" b="1" dirty="0">
                <a:solidFill>
                  <a:schemeClr val="bg1"/>
                </a:solidFill>
                <a:latin typeface="Arial" panose="020B0604020202020204" pitchFamily="34" charset="0"/>
                <a:cs typeface="Arial" panose="020B0604020202020204" pitchFamily="34" charset="0"/>
              </a:rPr>
              <a:t>14</a:t>
            </a:r>
            <a:r>
              <a:rPr lang="en-US" altLang="en-US" sz="3000" b="1" dirty="0">
                <a:solidFill>
                  <a:schemeClr val="bg1"/>
                </a:solidFill>
                <a:latin typeface="Arial" panose="020B0604020202020204" pitchFamily="34" charset="0"/>
                <a:cs typeface="Arial" panose="020B0604020202020204" pitchFamily="34" charset="0"/>
              </a:rPr>
              <a:t>: </a:t>
            </a:r>
            <a:r>
              <a:rPr lang="vi-VN" altLang="en-US" sz="3000" b="1" dirty="0">
                <a:solidFill>
                  <a:schemeClr val="bg1"/>
                </a:solidFill>
                <a:latin typeface="Arial" panose="020B0604020202020204" pitchFamily="34" charset="0"/>
                <a:cs typeface="Arial" panose="020B0604020202020204" pitchFamily="34" charset="0"/>
              </a:rPr>
              <a:t>VÌ SAO EM PHẢI GIỮ GÌN ĐỒ DÙNG HỌC </a:t>
            </a:r>
            <a:r>
              <a:rPr lang="vi-VN" altLang="en-US" sz="3000" b="1" dirty="0" smtClean="0">
                <a:solidFill>
                  <a:schemeClr val="bg1"/>
                </a:solidFill>
                <a:latin typeface="Arial" panose="020B0604020202020204" pitchFamily="34" charset="0"/>
                <a:cs typeface="Arial" panose="020B0604020202020204" pitchFamily="34" charset="0"/>
              </a:rPr>
              <a:t>TẬP</a:t>
            </a:r>
            <a:r>
              <a:rPr lang="en-US" altLang="en-US" sz="3000" b="1" dirty="0" smtClean="0">
                <a:solidFill>
                  <a:schemeClr val="bg1"/>
                </a:solidFill>
                <a:latin typeface="Arial" panose="020B0604020202020204" pitchFamily="34" charset="0"/>
                <a:cs typeface="Arial" panose="020B0604020202020204" pitchFamily="34" charset="0"/>
              </a:rPr>
              <a:t>?</a:t>
            </a:r>
            <a:endParaRPr lang="en-US" altLang="en-US" dirty="0">
              <a:solidFill>
                <a:schemeClr val="bg1"/>
              </a:solidFill>
              <a:latin typeface="Arial" panose="020B0604020202020204" pitchFamily="34" charset="0"/>
              <a:ea typeface="Arial" panose="020B0604020202020204" pitchFamily="34" charset="0"/>
            </a:endParaRPr>
          </a:p>
        </p:txBody>
      </p:sp>
      <p:pic>
        <p:nvPicPr>
          <p:cNvPr id="1945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937" y="1130300"/>
            <a:ext cx="9151937" cy="286131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Để đồ dùng học tập luôn được bền, đẹp</a:t>
            </a:r>
            <a:r>
              <a:rPr lang="en-US" altLang="en-US" sz="3600" b="1" dirty="0">
                <a:solidFill>
                  <a:srgbClr val="002060"/>
                </a:solidFill>
                <a:latin typeface="Arial" panose="020B0604020202020204" pitchFamily="34" charset="0"/>
                <a:cs typeface="Arial" panose="020B0604020202020204" pitchFamily="34" charset="0"/>
              </a:rPr>
              <a:t>			</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Để giúp tiết kiệm tiền cho bố mẹ</a:t>
            </a:r>
            <a:endParaRPr lang="en-US" altLang="en-US" sz="3600" b="1" dirty="0">
              <a:solidFill>
                <a:srgbClr val="002060"/>
              </a:solidFill>
              <a:latin typeface="Arial" panose="020B0604020202020204" pitchFamily="34" charset="0"/>
              <a:cs typeface="Arial" panose="020B0604020202020204" pitchFamily="34" charset="0"/>
            </a:endParaRP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Kh</a:t>
            </a:r>
            <a:r>
              <a:rPr lang="vi-VN" altLang="en-US" sz="3600" b="1" dirty="0">
                <a:solidFill>
                  <a:srgbClr val="002060"/>
                </a:solidFill>
                <a:latin typeface="Arial" panose="020B0604020202020204" pitchFamily="34" charset="0"/>
                <a:cs typeface="Arial" panose="020B0604020202020204" pitchFamily="34" charset="0"/>
              </a:rPr>
              <a:t>ông cần giữ vì hỏng bố mẹ sẽ tự mua cho em</a:t>
            </a:r>
          </a:p>
        </p:txBody>
      </p:sp>
      <p:pic>
        <p:nvPicPr>
          <p:cNvPr id="19460" name="Picture 2"/>
          <p:cNvPicPr>
            <a:picLocks noChangeAspect="1"/>
          </p:cNvPicPr>
          <p:nvPr/>
        </p:nvPicPr>
        <p:blipFill>
          <a:blip r:embed="rId3"/>
          <a:stretch>
            <a:fillRect/>
          </a:stretch>
        </p:blipFill>
        <p:spPr>
          <a:xfrm>
            <a:off x="500063" y="3789363"/>
            <a:ext cx="8461375" cy="285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9">
                                            <p:txEl>
                                              <p:pRg st="1" end="1"/>
                                            </p:txEl>
                                          </p:spTgt>
                                        </p:tgtEl>
                                        <p:attrNameLst>
                                          <p:attrName>style.color</p:attrName>
                                        </p:attrNameLst>
                                      </p:cBhvr>
                                      <p:to>
                                        <p:clrVal>
                                          <a:schemeClr val="accent2"/>
                                        </p:clrVal>
                                      </p:to>
                                    </p:set>
                                    <p:set>
                                      <p:cBhvr>
                                        <p:cTn id="11" dur="500" fill="hold"/>
                                        <p:tgtEl>
                                          <p:spTgt spid="9">
                                            <p:txEl>
                                              <p:pRg st="1" end="1"/>
                                            </p:txEl>
                                          </p:spTgt>
                                        </p:tgtEl>
                                        <p:attrNameLst>
                                          <p:attrName>fillcolor</p:attrName>
                                        </p:attrNameLst>
                                      </p:cBhvr>
                                      <p:to>
                                        <p:clrVal>
                                          <a:schemeClr val="accent2"/>
                                        </p:clrVal>
                                      </p:to>
                                    </p:set>
                                    <p:set>
                                      <p:cBhvr>
                                        <p:cTn id="12"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1</a:t>
            </a:r>
            <a:r>
              <a:rPr lang="vi-VN" altLang="en-US" sz="3000" b="1">
                <a:solidFill>
                  <a:schemeClr val="bg1"/>
                </a:solidFill>
                <a:latin typeface="Arial" panose="020B0604020202020204" pitchFamily="34" charset="0"/>
                <a:cs typeface="Arial" panose="020B0604020202020204" pitchFamily="34" charset="0"/>
              </a:rPr>
              <a:t>5</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ĐÂU LÀ HÀNH ĐỘNG CỦA MỘT</a:t>
            </a:r>
          </a:p>
          <a:p>
            <a:pPr marL="0" lvl="0" indent="0" algn="ctr">
              <a:spcBef>
                <a:spcPct val="0"/>
              </a:spcBef>
              <a:buFontTx/>
              <a:buNone/>
            </a:pPr>
            <a:r>
              <a:rPr lang="vi-VN" altLang="en-US" sz="3000" b="1">
                <a:solidFill>
                  <a:schemeClr val="bg1"/>
                </a:solidFill>
                <a:latin typeface="Arial" panose="020B0604020202020204" pitchFamily="34" charset="0"/>
                <a:cs typeface="Arial" panose="020B0604020202020204" pitchFamily="34" charset="0"/>
              </a:rPr>
              <a:t> NGƯỜI BẠN TỐT</a:t>
            </a:r>
            <a:r>
              <a:rPr lang="en-US" altLang="en-US" sz="3000" b="1">
                <a:solidFill>
                  <a:schemeClr val="bg1"/>
                </a:solidFill>
                <a:latin typeface="Arial" panose="020B0604020202020204" pitchFamily="34" charset="0"/>
                <a:cs typeface="Arial" panose="020B0604020202020204" pitchFamily="34" charset="0"/>
              </a:rPr>
              <a:t>? </a:t>
            </a:r>
            <a:endParaRPr lang="en-US" altLang="en-US">
              <a:solidFill>
                <a:schemeClr val="bg1"/>
              </a:solidFill>
              <a:latin typeface="Arial" panose="020B0604020202020204" pitchFamily="34" charset="0"/>
              <a:ea typeface="Arial" panose="020B0604020202020204" pitchFamily="34" charset="0"/>
            </a:endParaRPr>
          </a:p>
        </p:txBody>
      </p:sp>
      <p:pic>
        <p:nvPicPr>
          <p:cNvPr id="26626"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9525" y="895350"/>
            <a:ext cx="9144000" cy="304609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a:solidFill>
                  <a:srgbClr val="002060"/>
                </a:solidFill>
                <a:latin typeface="Arial" panose="020B0604020202020204" pitchFamily="34" charset="0"/>
                <a:cs typeface="Arial" panose="020B0604020202020204" pitchFamily="34" charset="0"/>
              </a:rPr>
              <a:t>A. </a:t>
            </a:r>
            <a:r>
              <a:rPr lang="vi-VN" altLang="en-US" b="1">
                <a:solidFill>
                  <a:srgbClr val="002060"/>
                </a:solidFill>
                <a:latin typeface="Arial" panose="020B0604020202020204" pitchFamily="34" charset="0"/>
                <a:cs typeface="Arial" panose="020B0604020202020204" pitchFamily="34" charset="0"/>
              </a:rPr>
              <a:t>Tự ý lấy đồ của bạn</a:t>
            </a:r>
            <a:r>
              <a:rPr lang="en-US" altLang="en-US" b="1">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a:solidFill>
                  <a:srgbClr val="002060"/>
                </a:solidFill>
                <a:latin typeface="Arial" panose="020B0604020202020204" pitchFamily="34" charset="0"/>
                <a:cs typeface="Arial" panose="020B0604020202020204" pitchFamily="34" charset="0"/>
              </a:rPr>
              <a:t>B. </a:t>
            </a:r>
            <a:r>
              <a:rPr lang="vi-VN" altLang="en-US" b="1">
                <a:solidFill>
                  <a:srgbClr val="002060"/>
                </a:solidFill>
                <a:latin typeface="Arial" panose="020B0604020202020204" pitchFamily="34" charset="0"/>
                <a:cs typeface="Arial" panose="020B0604020202020204" pitchFamily="34" charset="0"/>
              </a:rPr>
              <a:t>Giật tóc trêu chọc bạn</a:t>
            </a:r>
            <a:r>
              <a:rPr lang="en-US" altLang="en-US" b="1">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a:solidFill>
                  <a:srgbClr val="002060"/>
                </a:solidFill>
                <a:latin typeface="Arial" panose="020B0604020202020204" pitchFamily="34" charset="0"/>
                <a:cs typeface="Arial" panose="020B0604020202020204" pitchFamily="34" charset="0"/>
              </a:rPr>
              <a:t>C. </a:t>
            </a:r>
            <a:r>
              <a:rPr lang="vi-VN" altLang="en-US" b="1">
                <a:solidFill>
                  <a:srgbClr val="002060"/>
                </a:solidFill>
                <a:latin typeface="Arial" panose="020B0604020202020204" pitchFamily="34" charset="0"/>
                <a:cs typeface="Arial" panose="020B0604020202020204" pitchFamily="34" charset="0"/>
              </a:rPr>
              <a:t>Cùng nhau ngồi tô tranh và chơi vui vẻ với nhau</a:t>
            </a:r>
            <a:r>
              <a:rPr lang="en-US" altLang="en-US" b="1">
                <a:solidFill>
                  <a:srgbClr val="002060"/>
                </a:solidFill>
                <a:latin typeface="Arial" panose="020B0604020202020204" pitchFamily="34" charset="0"/>
                <a:cs typeface="Arial" panose="020B0604020202020204" pitchFamily="34" charset="0"/>
              </a:rPr>
              <a:t>.</a:t>
            </a:r>
            <a:endParaRPr lang="en-US" altLang="en-US" b="1">
              <a:solidFill>
                <a:srgbClr val="002060"/>
              </a:solidFill>
              <a:latin typeface="Arial" panose="020B0604020202020204" pitchFamily="34" charset="0"/>
              <a:ea typeface="Arial" panose="020B0604020202020204" pitchFamily="34" charset="0"/>
            </a:endParaRPr>
          </a:p>
        </p:txBody>
      </p:sp>
      <p:pic>
        <p:nvPicPr>
          <p:cNvPr id="26628" name="Picture 2"/>
          <p:cNvPicPr>
            <a:picLocks noChangeAspect="1"/>
          </p:cNvPicPr>
          <p:nvPr/>
        </p:nvPicPr>
        <p:blipFill>
          <a:blip r:embed="rId3"/>
          <a:stretch>
            <a:fillRect/>
          </a:stretch>
        </p:blipFill>
        <p:spPr>
          <a:xfrm>
            <a:off x="500063" y="4114800"/>
            <a:ext cx="8461375" cy="25288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style.color</p:attrName>
                                        </p:attrNameLst>
                                      </p:cBhvr>
                                      <p:to>
                                        <p:clrVal>
                                          <a:schemeClr val="accent2"/>
                                        </p:clrVal>
                                      </p:to>
                                    </p:set>
                                    <p:set>
                                      <p:cBhvr>
                                        <p:cTn id="7" dur="500" fill="hold"/>
                                        <p:tgtEl>
                                          <p:spTgt spid="9">
                                            <p:txEl>
                                              <p:pRg st="2" end="2"/>
                                            </p:txEl>
                                          </p:spTgt>
                                        </p:tgtEl>
                                        <p:attrNameLst>
                                          <p:attrName>fillcolor</p:attrName>
                                        </p:attrNameLst>
                                      </p:cBhvr>
                                      <p:to>
                                        <p:clrVal>
                                          <a:schemeClr val="accent2"/>
                                        </p:clrVal>
                                      </p:to>
                                    </p:set>
                                    <p:set>
                                      <p:cBhvr>
                                        <p:cTn id="8"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p:nvPr/>
        </p:nvSpPr>
        <p:spPr>
          <a:xfrm>
            <a:off x="-7937" y="0"/>
            <a:ext cx="9151937" cy="147637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a:t>
            </a:r>
            <a:r>
              <a:rPr lang="vi-VN" altLang="en-US" sz="3000" b="1">
                <a:solidFill>
                  <a:schemeClr val="bg1"/>
                </a:solidFill>
                <a:latin typeface="Arial" panose="020B0604020202020204" pitchFamily="34" charset="0"/>
                <a:cs typeface="Arial" panose="020B0604020202020204" pitchFamily="34" charset="0"/>
              </a:rPr>
              <a:t>16</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NẾU CÓ MỘT NGƯỜI LẠ ĐẾN NHỜ EM CHỈ ĐƯỜNG GIÚP HỌ XONG BẢO EM ĐI CÙNG ĐỂ CHỈ ĐƯỜNG EM SẼ LÀM GÌ</a:t>
            </a:r>
            <a:r>
              <a:rPr lang="en-US" altLang="en-US" sz="3000" b="1">
                <a:solidFill>
                  <a:schemeClr val="bg1"/>
                </a:solidFill>
                <a:latin typeface="Arial" panose="020B0604020202020204" pitchFamily="34" charset="0"/>
                <a:cs typeface="Arial" panose="020B0604020202020204" pitchFamily="34" charset="0"/>
              </a:rPr>
              <a:t>?</a:t>
            </a:r>
            <a:endParaRPr lang="en-US" altLang="en-US">
              <a:solidFill>
                <a:schemeClr val="bg1"/>
              </a:solidFill>
              <a:latin typeface="Arial" panose="020B0604020202020204" pitchFamily="34" charset="0"/>
              <a:ea typeface="Arial" panose="020B0604020202020204" pitchFamily="34" charset="0"/>
            </a:endParaRPr>
          </a:p>
        </p:txBody>
      </p:sp>
      <p:pic>
        <p:nvPicPr>
          <p:cNvPr id="1945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6835" y="1762125"/>
            <a:ext cx="9067165" cy="1579245"/>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Em sẽ đi theo và đòi họ mua quà cho em</a:t>
            </a:r>
            <a:r>
              <a:rPr lang="en-US" altLang="en-US" sz="3600" b="1" dirty="0">
                <a:solidFill>
                  <a:srgbClr val="002060"/>
                </a:solidFill>
                <a:latin typeface="Arial" panose="020B0604020202020204" pitchFamily="34" charset="0"/>
                <a:cs typeface="Arial" panose="020B0604020202020204" pitchFamily="34" charset="0"/>
              </a:rPr>
              <a:t>		</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Em sẽ chỉ đường cho họ chứ không đi theo</a:t>
            </a:r>
            <a:r>
              <a:rPr lang="en-US" altLang="en-US" sz="3600" b="1" dirty="0">
                <a:solidFill>
                  <a:srgbClr val="002060"/>
                </a:solidFill>
                <a:latin typeface="Arial" panose="020B0604020202020204" pitchFamily="34" charset="0"/>
                <a:cs typeface="Arial" panose="020B0604020202020204" pitchFamily="34" charset="0"/>
              </a:rPr>
              <a:t>.</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Không nói gì và bỏ đi luôn.</a:t>
            </a:r>
          </a:p>
        </p:txBody>
      </p:sp>
      <p:pic>
        <p:nvPicPr>
          <p:cNvPr id="19460" name="Picture 2"/>
          <p:cNvPicPr>
            <a:picLocks noChangeAspect="1"/>
          </p:cNvPicPr>
          <p:nvPr/>
        </p:nvPicPr>
        <p:blipFill>
          <a:blip r:embed="rId3"/>
          <a:stretch>
            <a:fillRect/>
          </a:stretch>
        </p:blipFill>
        <p:spPr>
          <a:xfrm>
            <a:off x="145415" y="4749800"/>
            <a:ext cx="8816340" cy="20358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style.color</p:attrName>
                                        </p:attrNameLst>
                                      </p:cBhvr>
                                      <p:to>
                                        <p:clrVal>
                                          <a:schemeClr val="accent2"/>
                                        </p:clrVal>
                                      </p:to>
                                    </p:set>
                                    <p:set>
                                      <p:cBhvr>
                                        <p:cTn id="7" dur="500" fill="hold"/>
                                        <p:tgtEl>
                                          <p:spTgt spid="9">
                                            <p:txEl>
                                              <p:pRg st="1" end="1"/>
                                            </p:txEl>
                                          </p:spTgt>
                                        </p:tgtEl>
                                        <p:attrNameLst>
                                          <p:attrName>fillcolor</p:attrName>
                                        </p:attrNameLst>
                                      </p:cBhvr>
                                      <p:to>
                                        <p:clrVal>
                                          <a:schemeClr val="accent2"/>
                                        </p:clrVal>
                                      </p:to>
                                    </p:set>
                                    <p:set>
                                      <p:cBhvr>
                                        <p:cTn id="8"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a:t>
            </a:r>
            <a:r>
              <a:rPr lang="vi-VN" altLang="en-US" sz="3000" b="1">
                <a:solidFill>
                  <a:schemeClr val="bg1"/>
                </a:solidFill>
                <a:latin typeface="Arial" panose="020B0604020202020204" pitchFamily="34" charset="0"/>
                <a:cs typeface="Arial" panose="020B0604020202020204" pitchFamily="34" charset="0"/>
              </a:rPr>
              <a:t>17</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KHI Ở TRƯỜNG, ĐỂ ĐƯỢC AN TOÀN, CHÚNG TA CẦN LÀM GÌ</a:t>
            </a:r>
            <a:r>
              <a:rPr lang="en-US" altLang="en-US" sz="3000" b="1">
                <a:solidFill>
                  <a:schemeClr val="bg1"/>
                </a:solidFill>
                <a:latin typeface="Arial" panose="020B0604020202020204" pitchFamily="34" charset="0"/>
                <a:cs typeface="Arial" panose="020B0604020202020204" pitchFamily="34" charset="0"/>
              </a:rPr>
              <a:t>?</a:t>
            </a:r>
            <a:endParaRPr lang="en-US" altLang="en-US">
              <a:solidFill>
                <a:schemeClr val="bg1"/>
              </a:solidFill>
              <a:latin typeface="Arial" panose="020B0604020202020204" pitchFamily="34" charset="0"/>
              <a:ea typeface="Arial" panose="020B0604020202020204" pitchFamily="34" charset="0"/>
            </a:endParaRPr>
          </a:p>
        </p:txBody>
      </p:sp>
      <p:pic>
        <p:nvPicPr>
          <p:cNvPr id="1945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937" y="1130300"/>
            <a:ext cx="9151937" cy="341632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Không chơi những đồ chơi sắc nhọn( bút chì, thước kẻ, kéo...)</a:t>
            </a:r>
            <a:r>
              <a:rPr lang="en-US" altLang="en-US" sz="3600" b="1" dirty="0">
                <a:solidFill>
                  <a:srgbClr val="002060"/>
                </a:solidFill>
                <a:latin typeface="Arial" panose="020B0604020202020204" pitchFamily="34" charset="0"/>
                <a:cs typeface="Arial" panose="020B0604020202020204" pitchFamily="34" charset="0"/>
              </a:rPr>
              <a:t>			</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Không nên chạy nhảy trong lớp</a:t>
            </a:r>
            <a:r>
              <a:rPr lang="en-US" altLang="en-US" sz="3600" b="1" dirty="0">
                <a:solidFill>
                  <a:srgbClr val="002060"/>
                </a:solidFill>
                <a:latin typeface="Arial" panose="020B0604020202020204" pitchFamily="34" charset="0"/>
                <a:cs typeface="Arial" panose="020B0604020202020204" pitchFamily="34" charset="0"/>
              </a:rPr>
              <a:t>.</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Chơi những trò chơi lành mạnh ( đá cầu, cờ vua, giải câu đố, đọc sách...)</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Tất</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cả</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các</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đáp</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án</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trên</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đề</a:t>
            </a:r>
            <a:r>
              <a:rPr lang="en-US" altLang="en-US" sz="3600" b="1" dirty="0" err="1" smtClean="0">
                <a:solidFill>
                  <a:srgbClr val="002060"/>
                </a:solidFill>
                <a:latin typeface="Arial" panose="020B0604020202020204" pitchFamily="34" charset="0"/>
                <a:cs typeface="Arial" panose="020B0604020202020204" pitchFamily="34" charset="0"/>
                <a:sym typeface="+mn-ea"/>
              </a:rPr>
              <a:t>u</a:t>
            </a:r>
            <a:r>
              <a:rPr lang="en-US" altLang="en-US" sz="3600" b="1" dirty="0" smtClean="0">
                <a:solidFill>
                  <a:srgbClr val="002060"/>
                </a:solidFill>
                <a:latin typeface="Arial" panose="020B0604020202020204" pitchFamily="34" charset="0"/>
                <a:cs typeface="Arial" panose="020B0604020202020204" pitchFamily="34" charset="0"/>
                <a:sym typeface="+mn-ea"/>
              </a:rPr>
              <a:t> </a:t>
            </a:r>
            <a:r>
              <a:rPr lang="en-US" altLang="en-US" sz="3600" b="1" dirty="0" err="1" smtClean="0">
                <a:solidFill>
                  <a:srgbClr val="002060"/>
                </a:solidFill>
                <a:latin typeface="Arial" panose="020B0604020202020204" pitchFamily="34" charset="0"/>
                <a:cs typeface="Arial" panose="020B0604020202020204" pitchFamily="34" charset="0"/>
                <a:sym typeface="+mn-ea"/>
              </a:rPr>
              <a:t>đúng</a:t>
            </a:r>
            <a:r>
              <a:rPr lang="en-US" altLang="en-US" sz="3600" b="1" dirty="0" smtClean="0">
                <a:solidFill>
                  <a:srgbClr val="002060"/>
                </a:solidFill>
                <a:latin typeface="Arial" panose="020B0604020202020204" pitchFamily="34" charset="0"/>
                <a:cs typeface="Arial" panose="020B0604020202020204" pitchFamily="34" charset="0"/>
                <a:sym typeface="+mn-ea"/>
              </a:rPr>
              <a:t>.</a:t>
            </a:r>
            <a:endParaRPr lang="vi-VN" altLang="en-US" sz="3600" b="1" dirty="0">
              <a:solidFill>
                <a:srgbClr val="002060"/>
              </a:solidFill>
              <a:latin typeface="Arial" panose="020B0604020202020204" pitchFamily="34" charset="0"/>
              <a:cs typeface="Arial" panose="020B0604020202020204" pitchFamily="34" charset="0"/>
            </a:endParaRPr>
          </a:p>
        </p:txBody>
      </p:sp>
      <p:pic>
        <p:nvPicPr>
          <p:cNvPr id="19460" name="Picture 2"/>
          <p:cNvPicPr>
            <a:picLocks noChangeAspect="1"/>
          </p:cNvPicPr>
          <p:nvPr/>
        </p:nvPicPr>
        <p:blipFill>
          <a:blip r:embed="rId3"/>
          <a:stretch>
            <a:fillRect/>
          </a:stretch>
        </p:blipFill>
        <p:spPr>
          <a:xfrm>
            <a:off x="153670" y="4979035"/>
            <a:ext cx="8808085" cy="19589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3" end="3"/>
                                            </p:txEl>
                                          </p:spTgt>
                                        </p:tgtEl>
                                        <p:attrNameLst>
                                          <p:attrName>style.color</p:attrName>
                                        </p:attrNameLst>
                                      </p:cBhvr>
                                      <p:to>
                                        <p:clrVal>
                                          <a:schemeClr val="accent2"/>
                                        </p:clrVal>
                                      </p:to>
                                    </p:set>
                                    <p:set>
                                      <p:cBhvr>
                                        <p:cTn id="7" dur="500" fill="hold"/>
                                        <p:tgtEl>
                                          <p:spTgt spid="9">
                                            <p:txEl>
                                              <p:pRg st="3" end="3"/>
                                            </p:txEl>
                                          </p:spTgt>
                                        </p:tgtEl>
                                        <p:attrNameLst>
                                          <p:attrName>fillcolor</p:attrName>
                                        </p:attrNameLst>
                                      </p:cBhvr>
                                      <p:to>
                                        <p:clrVal>
                                          <a:schemeClr val="accent2"/>
                                        </p:clrVal>
                                      </p:to>
                                    </p:set>
                                    <p:set>
                                      <p:cBhvr>
                                        <p:cTn id="8" dur="500" fill="hold"/>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567226"/>
            <a:ext cx="9144000" cy="861774"/>
          </a:xfrm>
          <a:prstGeom prst="rect">
            <a:avLst/>
          </a:prstGeom>
          <a:noFill/>
        </p:spPr>
        <p:txBody>
          <a:bodyPr spcFirstLastPara="1" numCol="1">
            <a:prstTxWarp prst="textArchUp">
              <a:avLst/>
            </a:prstTxWarp>
            <a:spAutoFit/>
          </a:bodyPr>
          <a:lstStyle/>
          <a:p>
            <a:pPr marR="0" algn="ctr" defTabSz="914400">
              <a:buClrTx/>
              <a:buSzTx/>
              <a:buFontTx/>
              <a:buNone/>
              <a:defRPr/>
            </a:pPr>
            <a:r>
              <a:rPr kumimoji="0" lang="en-US" sz="5000" b="1" kern="1200" cap="none" spc="0" normalizeH="0" baseline="0" noProof="0" dirty="0">
                <a:solidFill>
                  <a:srgbClr val="FF0000"/>
                </a:solidFill>
                <a:effectLst>
                  <a:outerShdw blurRad="63500" sx="102000" sy="102000" algn="ctr" rotWithShape="0">
                    <a:prstClr val="black">
                      <a:alpha val="40000"/>
                    </a:prstClr>
                  </a:outerShdw>
                  <a:reflection blurRad="6350" stA="55000" endA="300" endPos="45500" dir="5400000" sy="-100000" algn="bl" rotWithShape="0"/>
                </a:effectLst>
                <a:latin typeface="Arial" panose="020B0604020202020204" pitchFamily="34" charset="0"/>
                <a:ea typeface="+mn-ea"/>
                <a:cs typeface="Arial" panose="020B0604020202020204" pitchFamily="34" charset="0"/>
              </a:rPr>
              <a:t>CÂU HỎI TRẮC NGHIỆM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1</a:t>
            </a:r>
            <a:r>
              <a:rPr lang="vi-VN" altLang="en-US" sz="3000" b="1">
                <a:solidFill>
                  <a:schemeClr val="bg1"/>
                </a:solidFill>
                <a:latin typeface="Arial" panose="020B0604020202020204" pitchFamily="34" charset="0"/>
                <a:cs typeface="Arial" panose="020B0604020202020204" pitchFamily="34" charset="0"/>
              </a:rPr>
              <a:t>8</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HÔM NAY EM THẤY MẸ MẶC CHIẾC VÁY MỚI, EM SẼ NÓI GÌ</a:t>
            </a:r>
            <a:r>
              <a:rPr lang="en-US" altLang="en-US" sz="3000" b="1">
                <a:solidFill>
                  <a:schemeClr val="bg1"/>
                </a:solidFill>
                <a:latin typeface="Arial" panose="020B0604020202020204" pitchFamily="34" charset="0"/>
                <a:cs typeface="Arial" panose="020B0604020202020204" pitchFamily="34" charset="0"/>
              </a:rPr>
              <a:t>?</a:t>
            </a:r>
            <a:endParaRPr lang="en-US" altLang="en-US">
              <a:solidFill>
                <a:schemeClr val="bg1"/>
              </a:solidFill>
              <a:latin typeface="Arial" panose="020B0604020202020204" pitchFamily="34" charset="0"/>
              <a:ea typeface="Arial" panose="020B0604020202020204" pitchFamily="34" charset="0"/>
            </a:endParaRPr>
          </a:p>
        </p:txBody>
      </p:sp>
      <p:pic>
        <p:nvPicPr>
          <p:cNvPr id="25602"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937" y="1441133"/>
            <a:ext cx="9144000" cy="230695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A. </a:t>
            </a:r>
            <a:r>
              <a:rPr lang="vi-VN" altLang="en-US" b="1" dirty="0">
                <a:solidFill>
                  <a:srgbClr val="002060"/>
                </a:solidFill>
                <a:latin typeface="Arial" panose="020B0604020202020204" pitchFamily="34" charset="0"/>
                <a:cs typeface="Arial" panose="020B0604020202020204" pitchFamily="34" charset="0"/>
              </a:rPr>
              <a:t>Váy này đẹp quá!</a:t>
            </a:r>
            <a:endParaRPr lang="en-US" altLang="en-US" b="1" dirty="0">
              <a:solidFill>
                <a:srgbClr val="002060"/>
              </a:solidFill>
              <a:latin typeface="Arial" panose="020B0604020202020204" pitchFamily="34" charset="0"/>
              <a:cs typeface="Arial" panose="020B0604020202020204" pitchFamily="34" charset="0"/>
            </a:endParaRP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B. </a:t>
            </a:r>
            <a:r>
              <a:rPr lang="vi-VN" altLang="en-US" b="1" dirty="0">
                <a:solidFill>
                  <a:srgbClr val="002060"/>
                </a:solidFill>
                <a:latin typeface="Arial" panose="020B0604020202020204" pitchFamily="34" charset="0"/>
                <a:cs typeface="Arial" panose="020B0604020202020204" pitchFamily="34" charset="0"/>
              </a:rPr>
              <a:t>Váy của mẹ nhìn kỳ lạ thế</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C. </a:t>
            </a:r>
            <a:r>
              <a:rPr lang="vi-VN" altLang="en-US" b="1" dirty="0">
                <a:solidFill>
                  <a:srgbClr val="002060"/>
                </a:solidFill>
                <a:latin typeface="Arial" panose="020B0604020202020204" pitchFamily="34" charset="0"/>
                <a:cs typeface="Arial" panose="020B0604020202020204" pitchFamily="34" charset="0"/>
              </a:rPr>
              <a:t>Chiếc váy mới của mẹ thật đẹp làm sao!</a:t>
            </a:r>
            <a:endParaRPr lang="en-US" altLang="en-US" b="1" dirty="0">
              <a:solidFill>
                <a:srgbClr val="002060"/>
              </a:solidFill>
              <a:latin typeface="Arial" panose="020B0604020202020204" pitchFamily="34" charset="0"/>
              <a:ea typeface="Arial" panose="020B0604020202020204" pitchFamily="34" charset="0"/>
            </a:endParaRPr>
          </a:p>
        </p:txBody>
      </p:sp>
      <p:pic>
        <p:nvPicPr>
          <p:cNvPr id="25604" name="Picture 2"/>
          <p:cNvPicPr>
            <a:picLocks noChangeAspect="1"/>
          </p:cNvPicPr>
          <p:nvPr/>
        </p:nvPicPr>
        <p:blipFill>
          <a:blip r:embed="rId3"/>
          <a:stretch>
            <a:fillRect/>
          </a:stretch>
        </p:blipFill>
        <p:spPr>
          <a:xfrm>
            <a:off x="500063" y="4175125"/>
            <a:ext cx="8461375" cy="24685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style.color</p:attrName>
                                        </p:attrNameLst>
                                      </p:cBhvr>
                                      <p:to>
                                        <p:clrVal>
                                          <a:schemeClr val="accent2"/>
                                        </p:clrVal>
                                      </p:to>
                                    </p:set>
                                    <p:set>
                                      <p:cBhvr>
                                        <p:cTn id="7" dur="500" fill="hold"/>
                                        <p:tgtEl>
                                          <p:spTgt spid="9">
                                            <p:txEl>
                                              <p:pRg st="2" end="2"/>
                                            </p:txEl>
                                          </p:spTgt>
                                        </p:tgtEl>
                                        <p:attrNameLst>
                                          <p:attrName>fillcolor</p:attrName>
                                        </p:attrNameLst>
                                      </p:cBhvr>
                                      <p:to>
                                        <p:clrVal>
                                          <a:schemeClr val="accent2"/>
                                        </p:clrVal>
                                      </p:to>
                                    </p:set>
                                    <p:set>
                                      <p:cBhvr>
                                        <p:cTn id="8"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l="4224" t="8472" r="3137"/>
          <a:stretch>
            <a:fillRect/>
          </a:stretch>
        </p:blipFill>
        <p:spPr bwMode="auto">
          <a:xfrm>
            <a:off x="112713" y="0"/>
            <a:ext cx="8923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11413" y="115888"/>
            <a:ext cx="5618162"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a:solidFill>
                  <a:srgbClr val="FF0000"/>
                </a:solidFill>
                <a:latin typeface="Arial" panose="020B0604020202020204" pitchFamily="34" charset="0"/>
              </a:rPr>
              <a:t>XỬ LÝ TÌNH HUỐNG</a:t>
            </a:r>
            <a:endParaRPr lang="vi-VN" altLang="en-US" sz="3600" b="1">
              <a:solidFill>
                <a:srgbClr val="FF0000"/>
              </a:solidFill>
              <a:latin typeface="Arial" panose="020B0604020202020204" pitchFamily="34" charset="0"/>
            </a:endParaRPr>
          </a:p>
        </p:txBody>
      </p:sp>
      <p:sp>
        <p:nvSpPr>
          <p:cNvPr id="7" name="TextBox 6"/>
          <p:cNvSpPr txBox="1">
            <a:spLocks noChangeArrowheads="1"/>
          </p:cNvSpPr>
          <p:nvPr/>
        </p:nvSpPr>
        <p:spPr bwMode="auto">
          <a:xfrm>
            <a:off x="1870075" y="549275"/>
            <a:ext cx="5942330" cy="3873500"/>
          </a:xfrm>
          <a:prstGeom prst="rect">
            <a:avLst/>
          </a:prstGeom>
          <a:noFill/>
          <a:ln>
            <a:noFill/>
          </a:ln>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vi-VN" sz="3200" b="1" dirty="0">
                <a:solidFill>
                  <a:schemeClr val="tx2">
                    <a:lumMod val="75000"/>
                  </a:schemeClr>
                </a:solidFill>
              </a:rPr>
              <a:t>Giờ ra chơi em đang chơi nhảy dây với các bạn thì bạn Nam phát hiện ra trên cây có tổ ong to, Nam rủ em và các bạn lấy đá, sỏi đáp vào tổ ong. </a:t>
            </a:r>
          </a:p>
          <a:p>
            <a:pPr algn="just" eaLnBrk="1" hangingPunct="1">
              <a:defRPr/>
            </a:pPr>
            <a:r>
              <a:rPr lang="vi-VN" altLang="en-US" sz="3200" b="1" dirty="0">
                <a:solidFill>
                  <a:srgbClr val="FF0000"/>
                </a:solidFill>
              </a:rPr>
              <a:t>TRONG TÌNH HUỐNG NÀY EM SẼ LÀM GÌ</a:t>
            </a:r>
            <a:r>
              <a:rPr lang="en-US" sz="3200" b="1" dirty="0">
                <a:solidFill>
                  <a:srgbClr val="FF0000"/>
                </a:solidFill>
              </a:rPr>
              <a:t>?</a:t>
            </a:r>
          </a:p>
          <a:p>
            <a:pPr algn="just" eaLnBrk="1" hangingPunct="1">
              <a:defRPr/>
            </a:pPr>
            <a:endParaRPr lang="vi-VN" sz="32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l="4224" t="8472" r="3137"/>
          <a:stretch>
            <a:fillRect/>
          </a:stretch>
        </p:blipFill>
        <p:spPr bwMode="auto">
          <a:xfrm>
            <a:off x="112713" y="0"/>
            <a:ext cx="8923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11413" y="115888"/>
            <a:ext cx="56181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Arial" panose="020B0604020202020204" pitchFamily="34" charset="0"/>
              </a:rPr>
              <a:t>XỬ LÝ TÌNH HUỐNG</a:t>
            </a:r>
          </a:p>
        </p:txBody>
      </p:sp>
      <p:sp>
        <p:nvSpPr>
          <p:cNvPr id="7" name="TextBox 6"/>
          <p:cNvSpPr txBox="1">
            <a:spLocks noChangeArrowheads="1"/>
          </p:cNvSpPr>
          <p:nvPr/>
        </p:nvSpPr>
        <p:spPr bwMode="auto">
          <a:xfrm>
            <a:off x="1870075" y="549275"/>
            <a:ext cx="5942330" cy="3873500"/>
          </a:xfrm>
          <a:prstGeom prst="rect">
            <a:avLst/>
          </a:prstGeom>
          <a:noFill/>
          <a:ln>
            <a:noFill/>
          </a:ln>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vi-VN" sz="2800" b="1" dirty="0">
                <a:solidFill>
                  <a:schemeClr val="tx2">
                    <a:lumMod val="75000"/>
                  </a:schemeClr>
                </a:solidFill>
              </a:rPr>
              <a:t>Hôm nay, trong giờ ra chơi em đang lấy hộp màu mới ra để tô tranh thì có bạn trong lớp cao to hơn em đi đến lấy màu và tranh của em, xong còn dọa đánh em nếu em khóc hoặc mách cô giáo. </a:t>
            </a:r>
            <a:endParaRPr lang="vi-VN" sz="3200" b="1" dirty="0">
              <a:solidFill>
                <a:schemeClr val="tx2">
                  <a:lumMod val="75000"/>
                </a:schemeClr>
              </a:solidFill>
            </a:endParaRPr>
          </a:p>
          <a:p>
            <a:pPr algn="just" eaLnBrk="1" hangingPunct="1">
              <a:defRPr/>
            </a:pPr>
            <a:r>
              <a:rPr lang="vi-VN" altLang="en-US" sz="2800" b="1" dirty="0">
                <a:solidFill>
                  <a:srgbClr val="FF0000"/>
                </a:solidFill>
              </a:rPr>
              <a:t>EM SẼ ỨNG XỬ THẾ NÀO TRONG TÌNH HUỐNG NÀY</a:t>
            </a:r>
            <a:r>
              <a:rPr lang="en-US" sz="2800" b="1" dirty="0">
                <a:solidFill>
                  <a:srgbClr val="FF0000"/>
                </a:solidFill>
              </a:rPr>
              <a:t>?</a:t>
            </a:r>
            <a:endParaRPr lang="en-US" sz="3200" b="1" dirty="0">
              <a:solidFill>
                <a:srgbClr val="FF0000"/>
              </a:solidFill>
            </a:endParaRPr>
          </a:p>
          <a:p>
            <a:pPr algn="just" eaLnBrk="1" hangingPunct="1">
              <a:defRPr/>
            </a:pPr>
            <a:endParaRPr lang="vi-VN" sz="3200" b="1" dirty="0">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p:cNvSpPr txBox="1"/>
          <p:nvPr/>
        </p:nvSpPr>
        <p:spPr>
          <a:xfrm>
            <a:off x="2008188" y="228600"/>
            <a:ext cx="7212012" cy="8620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en-US" sz="2500" b="1">
                <a:solidFill>
                  <a:schemeClr val="tx2"/>
                </a:solidFill>
                <a:latin typeface="Arial" panose="020B0604020202020204" pitchFamily="34" charset="0"/>
                <a:cs typeface="Arial" panose="020B0604020202020204" pitchFamily="34" charset="0"/>
              </a:rPr>
              <a:t>TRUNG TÂM TƯ VẤN TÂM LÝ </a:t>
            </a:r>
          </a:p>
          <a:p>
            <a:pPr marL="0" lvl="0" indent="0" algn="ctr" eaLnBrk="1" hangingPunct="1">
              <a:spcBef>
                <a:spcPct val="0"/>
              </a:spcBef>
              <a:buFontTx/>
              <a:buNone/>
            </a:pPr>
            <a:r>
              <a:rPr lang="en-US" altLang="en-US" sz="2500" b="1">
                <a:solidFill>
                  <a:schemeClr val="tx2"/>
                </a:solidFill>
                <a:latin typeface="Arial" panose="020B0604020202020204" pitchFamily="34" charset="0"/>
                <a:cs typeface="Arial" panose="020B0604020202020204" pitchFamily="34" charset="0"/>
              </a:rPr>
              <a:t>VÀ ĐÀO TẠO KỸ NĂNG HƯƠNG VÂN</a:t>
            </a:r>
            <a:endParaRPr lang="en-US" altLang="en-US" sz="2500" b="1">
              <a:solidFill>
                <a:schemeClr val="tx2"/>
              </a:solidFill>
              <a:latin typeface="Arial" panose="020B0604020202020204" pitchFamily="34" charset="0"/>
              <a:ea typeface="Arial" panose="020B0604020202020204" pitchFamily="34" charset="0"/>
            </a:endParaRPr>
          </a:p>
        </p:txBody>
      </p:sp>
      <p:pic>
        <p:nvPicPr>
          <p:cNvPr id="37890" name="Picture 6" descr="HUONG VAN 2 cp.jpg"/>
          <p:cNvPicPr>
            <a:picLocks noChangeAspect="1"/>
          </p:cNvPicPr>
          <p:nvPr/>
        </p:nvPicPr>
        <p:blipFill>
          <a:blip r:embed="rId2">
            <a:clrChange>
              <a:clrFrom>
                <a:srgbClr val="FFFFFE"/>
              </a:clrFrom>
              <a:clrTo>
                <a:srgbClr val="FFFFFE">
                  <a:alpha val="0"/>
                </a:srgbClr>
              </a:clrTo>
            </a:clrChange>
          </a:blip>
          <a:stretch>
            <a:fillRect/>
          </a:stretch>
        </p:blipFill>
        <p:spPr>
          <a:xfrm>
            <a:off x="304800" y="76200"/>
            <a:ext cx="2282825" cy="1219200"/>
          </a:xfrm>
          <a:prstGeom prst="rect">
            <a:avLst/>
          </a:prstGeom>
          <a:noFill/>
          <a:ln w="9525">
            <a:noFill/>
          </a:ln>
        </p:spPr>
      </p:pic>
      <p:pic>
        <p:nvPicPr>
          <p:cNvPr id="37891" name="Picture 2"/>
          <p:cNvPicPr>
            <a:picLocks noChangeAspect="1"/>
          </p:cNvPicPr>
          <p:nvPr/>
        </p:nvPicPr>
        <p:blipFill>
          <a:blip r:embed="rId3"/>
          <a:stretch>
            <a:fillRect/>
          </a:stretch>
        </p:blipFill>
        <p:spPr>
          <a:xfrm>
            <a:off x="0" y="1447800"/>
            <a:ext cx="9144000" cy="5410200"/>
          </a:xfrm>
          <a:prstGeom prst="rect">
            <a:avLst/>
          </a:prstGeom>
          <a:noFill/>
          <a:ln w="9525">
            <a:noFill/>
          </a:ln>
        </p:spPr>
      </p:pic>
    </p:spTree>
  </p:cSld>
  <p:clrMapOvr>
    <a:masterClrMapping/>
  </p:clrMapOvr>
  <p:transition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p:nvPr/>
        </p:nvSpPr>
        <p:spPr>
          <a:xfrm>
            <a:off x="-7937" y="0"/>
            <a:ext cx="9151937" cy="107632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a:solidFill>
                  <a:schemeClr val="bg1"/>
                </a:solidFill>
                <a:latin typeface="Arial" panose="020B0604020202020204" pitchFamily="34" charset="0"/>
                <a:cs typeface="Arial" panose="020B0604020202020204" pitchFamily="34" charset="0"/>
              </a:rPr>
              <a:t>CÂU </a:t>
            </a:r>
            <a:r>
              <a:rPr lang="vi-VN" altLang="en-US" b="1">
                <a:solidFill>
                  <a:schemeClr val="bg1"/>
                </a:solidFill>
                <a:latin typeface="Arial" panose="020B0604020202020204" pitchFamily="34" charset="0"/>
                <a:cs typeface="Arial" panose="020B0604020202020204" pitchFamily="34" charset="0"/>
              </a:rPr>
              <a:t>1</a:t>
            </a:r>
            <a:r>
              <a:rPr lang="en-US" altLang="en-US" b="1">
                <a:solidFill>
                  <a:schemeClr val="bg1"/>
                </a:solidFill>
                <a:latin typeface="Arial" panose="020B0604020202020204" pitchFamily="34" charset="0"/>
                <a:cs typeface="Arial" panose="020B0604020202020204" pitchFamily="34" charset="0"/>
              </a:rPr>
              <a:t>: NGÀY NÀO SAU ĐÂY LÀ NGÀY PHỤ NỮ VIỆT NAM?</a:t>
            </a:r>
            <a:endParaRPr lang="en-US" altLang="en-US">
              <a:solidFill>
                <a:schemeClr val="bg1"/>
              </a:solidFill>
              <a:latin typeface="Arial" panose="020B0604020202020204" pitchFamily="34" charset="0"/>
              <a:ea typeface="Arial" panose="020B0604020202020204" pitchFamily="34" charset="0"/>
            </a:endParaRPr>
          </a:p>
        </p:txBody>
      </p:sp>
      <p:pic>
        <p:nvPicPr>
          <p:cNvPr id="20482"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937" y="1130300"/>
            <a:ext cx="9151937" cy="1754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a:spcBef>
                <a:spcPct val="0"/>
              </a:spcBef>
              <a:buFontTx/>
              <a:buAutoNum type="alphaUcPeriod"/>
            </a:pPr>
            <a:r>
              <a:rPr lang="en-US" altLang="en-US" sz="3600" b="1">
                <a:solidFill>
                  <a:srgbClr val="002060"/>
                </a:solidFill>
                <a:latin typeface="Arial" panose="020B0604020202020204" pitchFamily="34" charset="0"/>
                <a:cs typeface="Arial" panose="020B0604020202020204" pitchFamily="34" charset="0"/>
              </a:rPr>
              <a:t> 24/12.			</a:t>
            </a:r>
          </a:p>
          <a:p>
            <a:pPr marL="342900" lvl="0" indent="-342900" algn="just">
              <a:spcBef>
                <a:spcPct val="0"/>
              </a:spcBef>
              <a:buFontTx/>
              <a:buAutoNum type="alphaUcPeriod"/>
            </a:pPr>
            <a:r>
              <a:rPr lang="en-US" altLang="en-US" sz="3600" b="1">
                <a:solidFill>
                  <a:srgbClr val="002060"/>
                </a:solidFill>
                <a:latin typeface="Arial" panose="020B0604020202020204" pitchFamily="34" charset="0"/>
                <a:cs typeface="Arial" panose="020B0604020202020204" pitchFamily="34" charset="0"/>
              </a:rPr>
              <a:t> 20/11.			</a:t>
            </a:r>
          </a:p>
          <a:p>
            <a:pPr marL="342900" lvl="0" indent="-342900" algn="just">
              <a:spcBef>
                <a:spcPct val="0"/>
              </a:spcBef>
              <a:buFontTx/>
              <a:buAutoNum type="alphaUcPeriod"/>
            </a:pPr>
            <a:r>
              <a:rPr lang="en-US" altLang="en-US" sz="3600" b="1" i="1">
                <a:solidFill>
                  <a:srgbClr val="002060"/>
                </a:solidFill>
                <a:latin typeface="Arial" panose="020B0604020202020204" pitchFamily="34" charset="0"/>
                <a:cs typeface="Arial" panose="020B0604020202020204" pitchFamily="34" charset="0"/>
              </a:rPr>
              <a:t> 20/10.</a:t>
            </a:r>
            <a:endParaRPr lang="en-US" altLang="en-US" sz="3600" b="1">
              <a:solidFill>
                <a:srgbClr val="002060"/>
              </a:solidFill>
              <a:latin typeface="Arial" panose="020B0604020202020204" pitchFamily="34" charset="0"/>
              <a:ea typeface="Arial" panose="020B0604020202020204" pitchFamily="34" charset="0"/>
            </a:endParaRPr>
          </a:p>
        </p:txBody>
      </p:sp>
      <p:pic>
        <p:nvPicPr>
          <p:cNvPr id="20484" name="Picture 2"/>
          <p:cNvPicPr>
            <a:picLocks noChangeAspect="1"/>
          </p:cNvPicPr>
          <p:nvPr/>
        </p:nvPicPr>
        <p:blipFill>
          <a:blip r:embed="rId3"/>
          <a:stretch>
            <a:fillRect/>
          </a:stretch>
        </p:blipFill>
        <p:spPr>
          <a:xfrm>
            <a:off x="500063" y="3789363"/>
            <a:ext cx="8461375" cy="285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style.color</p:attrName>
                                        </p:attrNameLst>
                                      </p:cBhvr>
                                      <p:to>
                                        <p:clrVal>
                                          <a:schemeClr val="accent2"/>
                                        </p:clrVal>
                                      </p:to>
                                    </p:set>
                                    <p:set>
                                      <p:cBhvr>
                                        <p:cTn id="7" dur="500" fill="hold"/>
                                        <p:tgtEl>
                                          <p:spTgt spid="9">
                                            <p:txEl>
                                              <p:pRg st="2" end="2"/>
                                            </p:txEl>
                                          </p:spTgt>
                                        </p:tgtEl>
                                        <p:attrNameLst>
                                          <p:attrName>fillcolor</p:attrName>
                                        </p:attrNameLst>
                                      </p:cBhvr>
                                      <p:to>
                                        <p:clrVal>
                                          <a:schemeClr val="accent2"/>
                                        </p:clrVal>
                                      </p:to>
                                    </p:set>
                                    <p:set>
                                      <p:cBhvr>
                                        <p:cTn id="8"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p:nvPr/>
        </p:nvSpPr>
        <p:spPr>
          <a:xfrm>
            <a:off x="-7937" y="0"/>
            <a:ext cx="9151937" cy="953135"/>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2800" b="1">
                <a:solidFill>
                  <a:schemeClr val="bg1"/>
                </a:solidFill>
                <a:latin typeface="Arial" panose="020B0604020202020204" pitchFamily="34" charset="0"/>
                <a:cs typeface="Arial" panose="020B0604020202020204" pitchFamily="34" charset="0"/>
              </a:rPr>
              <a:t>CÂU </a:t>
            </a:r>
            <a:r>
              <a:rPr lang="vi-VN" altLang="en-US" sz="2800" b="1">
                <a:solidFill>
                  <a:schemeClr val="bg1"/>
                </a:solidFill>
                <a:latin typeface="Arial" panose="020B0604020202020204" pitchFamily="34" charset="0"/>
                <a:cs typeface="Arial" panose="020B0604020202020204" pitchFamily="34" charset="0"/>
              </a:rPr>
              <a:t>2</a:t>
            </a:r>
            <a:r>
              <a:rPr lang="en-US" altLang="en-US" sz="2800" b="1">
                <a:solidFill>
                  <a:schemeClr val="bg1"/>
                </a:solidFill>
                <a:latin typeface="Arial" panose="020B0604020202020204" pitchFamily="34" charset="0"/>
                <a:cs typeface="Arial" panose="020B0604020202020204" pitchFamily="34" charset="0"/>
              </a:rPr>
              <a:t>: VIỆC NÀO SAU ĐÂY THỂ HIỆN </a:t>
            </a:r>
            <a:r>
              <a:rPr lang="vi-VN" altLang="en-US" sz="2800" b="1">
                <a:solidFill>
                  <a:schemeClr val="bg1"/>
                </a:solidFill>
                <a:latin typeface="Arial" panose="020B0604020202020204" pitchFamily="34" charset="0"/>
                <a:cs typeface="Arial" panose="020B0604020202020204" pitchFamily="34" charset="0"/>
              </a:rPr>
              <a:t>TÌNH</a:t>
            </a:r>
            <a:r>
              <a:rPr lang="en-US" altLang="en-US" sz="2800" b="1">
                <a:solidFill>
                  <a:schemeClr val="bg1"/>
                </a:solidFill>
                <a:latin typeface="Arial" panose="020B0604020202020204" pitchFamily="34" charset="0"/>
                <a:cs typeface="Arial" panose="020B0604020202020204" pitchFamily="34" charset="0"/>
              </a:rPr>
              <a:t> YÊU THƯƠNG DÀNH CHO BÀ, MẸ VÀ CÔ?</a:t>
            </a:r>
            <a:endParaRPr lang="en-US" altLang="en-US" sz="2800">
              <a:solidFill>
                <a:schemeClr val="bg1"/>
              </a:solidFill>
              <a:latin typeface="Arial" panose="020B0604020202020204" pitchFamily="34" charset="0"/>
              <a:ea typeface="Arial" panose="020B0604020202020204" pitchFamily="34" charset="0"/>
            </a:endParaRPr>
          </a:p>
        </p:txBody>
      </p:sp>
      <p:pic>
        <p:nvPicPr>
          <p:cNvPr id="21506"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937" y="906463"/>
            <a:ext cx="8712200" cy="20621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b="1">
                <a:solidFill>
                  <a:srgbClr val="002060"/>
                </a:solidFill>
                <a:latin typeface="Arial" panose="020B0604020202020204" pitchFamily="34" charset="0"/>
                <a:cs typeface="Arial" panose="020B0604020202020204" pitchFamily="34" charset="0"/>
              </a:rPr>
              <a:t>A. Chăm chỉ học tập, luôn vâng lời b</a:t>
            </a:r>
            <a:r>
              <a:rPr lang="en-US" altLang="en-US" b="1">
                <a:solidFill>
                  <a:srgbClr val="002060"/>
                </a:solidFill>
                <a:latin typeface="Arial" panose="020B0604020202020204" pitchFamily="34" charset="0"/>
                <a:ea typeface="Arial" panose="020B0604020202020204" pitchFamily="34" charset="0"/>
              </a:rPr>
              <a:t>à</a:t>
            </a:r>
            <a:r>
              <a:rPr lang="en-US" altLang="en-US" b="1">
                <a:solidFill>
                  <a:srgbClr val="002060"/>
                </a:solidFill>
                <a:latin typeface="Arial" panose="020B0604020202020204" pitchFamily="34" charset="0"/>
                <a:cs typeface="Arial" panose="020B0604020202020204" pitchFamily="34" charset="0"/>
              </a:rPr>
              <a:t>, mẹ v</a:t>
            </a:r>
            <a:r>
              <a:rPr lang="en-US" altLang="en-US" b="1">
                <a:solidFill>
                  <a:srgbClr val="002060"/>
                </a:solidFill>
                <a:latin typeface="Arial" panose="020B0604020202020204" pitchFamily="34" charset="0"/>
                <a:ea typeface="Arial" panose="020B0604020202020204" pitchFamily="34" charset="0"/>
              </a:rPr>
              <a:t>à</a:t>
            </a:r>
            <a:r>
              <a:rPr lang="en-US" altLang="en-US" b="1">
                <a:solidFill>
                  <a:srgbClr val="002060"/>
                </a:solidFill>
                <a:latin typeface="Arial" panose="020B0604020202020204" pitchFamily="34" charset="0"/>
                <a:cs typeface="Arial" panose="020B0604020202020204" pitchFamily="34" charset="0"/>
              </a:rPr>
              <a:t> cô.</a:t>
            </a:r>
          </a:p>
          <a:p>
            <a:pPr marL="0" lvl="0" indent="0" algn="just">
              <a:spcBef>
                <a:spcPct val="0"/>
              </a:spcBef>
              <a:buFontTx/>
              <a:buNone/>
            </a:pPr>
            <a:r>
              <a:rPr lang="en-US" altLang="en-US" b="1">
                <a:solidFill>
                  <a:srgbClr val="002060"/>
                </a:solidFill>
                <a:latin typeface="Arial" panose="020B0604020202020204" pitchFamily="34" charset="0"/>
                <a:cs typeface="Arial" panose="020B0604020202020204" pitchFamily="34" charset="0"/>
              </a:rPr>
              <a:t>B. Ham chơi, không quan tâm đến việc học.</a:t>
            </a:r>
          </a:p>
          <a:p>
            <a:pPr marL="0" lvl="0" indent="0" algn="just">
              <a:spcBef>
                <a:spcPct val="0"/>
              </a:spcBef>
              <a:buFontTx/>
              <a:buNone/>
            </a:pPr>
            <a:r>
              <a:rPr lang="en-US" altLang="en-US" b="1">
                <a:solidFill>
                  <a:srgbClr val="002060"/>
                </a:solidFill>
                <a:latin typeface="Arial" panose="020B0604020202020204" pitchFamily="34" charset="0"/>
                <a:cs typeface="Arial" panose="020B0604020202020204" pitchFamily="34" charset="0"/>
              </a:rPr>
              <a:t>C. Không lễ phép với b</a:t>
            </a:r>
            <a:r>
              <a:rPr lang="en-US" altLang="en-US" b="1">
                <a:solidFill>
                  <a:srgbClr val="002060"/>
                </a:solidFill>
                <a:latin typeface="Arial" panose="020B0604020202020204" pitchFamily="34" charset="0"/>
                <a:ea typeface="Arial" panose="020B0604020202020204" pitchFamily="34" charset="0"/>
              </a:rPr>
              <a:t>à</a:t>
            </a:r>
            <a:r>
              <a:rPr lang="en-US" altLang="en-US" b="1">
                <a:solidFill>
                  <a:srgbClr val="002060"/>
                </a:solidFill>
                <a:latin typeface="Arial" panose="020B0604020202020204" pitchFamily="34" charset="0"/>
                <a:cs typeface="Arial" panose="020B0604020202020204" pitchFamily="34" charset="0"/>
              </a:rPr>
              <a:t>, mẹ v</a:t>
            </a:r>
            <a:r>
              <a:rPr lang="en-US" altLang="en-US" b="1">
                <a:solidFill>
                  <a:srgbClr val="002060"/>
                </a:solidFill>
                <a:latin typeface="Arial" panose="020B0604020202020204" pitchFamily="34" charset="0"/>
                <a:ea typeface="Arial" panose="020B0604020202020204" pitchFamily="34" charset="0"/>
              </a:rPr>
              <a:t>à</a:t>
            </a:r>
            <a:r>
              <a:rPr lang="en-US" altLang="en-US" b="1">
                <a:solidFill>
                  <a:srgbClr val="002060"/>
                </a:solidFill>
                <a:latin typeface="Arial" panose="020B0604020202020204" pitchFamily="34" charset="0"/>
                <a:cs typeface="Arial" panose="020B0604020202020204" pitchFamily="34" charset="0"/>
              </a:rPr>
              <a:t> cô.</a:t>
            </a:r>
            <a:endParaRPr lang="en-US" altLang="en-US" b="1">
              <a:solidFill>
                <a:srgbClr val="002060"/>
              </a:solidFill>
              <a:latin typeface="Arial" panose="020B0604020202020204" pitchFamily="34" charset="0"/>
              <a:ea typeface="Arial" panose="020B0604020202020204" pitchFamily="34" charset="0"/>
            </a:endParaRPr>
          </a:p>
        </p:txBody>
      </p:sp>
      <p:pic>
        <p:nvPicPr>
          <p:cNvPr id="21508" name="Picture 2"/>
          <p:cNvPicPr>
            <a:picLocks noChangeAspect="1"/>
          </p:cNvPicPr>
          <p:nvPr/>
        </p:nvPicPr>
        <p:blipFill>
          <a:blip r:embed="rId3"/>
          <a:stretch>
            <a:fillRect/>
          </a:stretch>
        </p:blipFill>
        <p:spPr>
          <a:xfrm>
            <a:off x="500063" y="3789363"/>
            <a:ext cx="8461375" cy="285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p:nvPr/>
        </p:nvSpPr>
        <p:spPr>
          <a:xfrm>
            <a:off x="-7937" y="0"/>
            <a:ext cx="9151937" cy="1014730"/>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CÂU </a:t>
            </a:r>
            <a:r>
              <a:rPr lang="vi-VN" altLang="en-US" sz="3000" b="1">
                <a:solidFill>
                  <a:schemeClr val="bg1"/>
                </a:solidFill>
                <a:latin typeface="Arial" panose="020B0604020202020204" pitchFamily="34" charset="0"/>
                <a:cs typeface="Arial" panose="020B0604020202020204" pitchFamily="34" charset="0"/>
              </a:rPr>
              <a:t>3</a:t>
            </a:r>
            <a:r>
              <a:rPr lang="en-US" altLang="en-US" sz="3000" b="1">
                <a:solidFill>
                  <a:schemeClr val="bg1"/>
                </a:solidFill>
                <a:latin typeface="Arial" panose="020B0604020202020204" pitchFamily="34" charset="0"/>
                <a:cs typeface="Arial" panose="020B0604020202020204" pitchFamily="34" charset="0"/>
              </a:rPr>
              <a:t>: </a:t>
            </a:r>
            <a:r>
              <a:rPr lang="vi-VN" altLang="en-US" sz="3000" b="1">
                <a:solidFill>
                  <a:schemeClr val="bg1"/>
                </a:solidFill>
                <a:latin typeface="Arial" panose="020B0604020202020204" pitchFamily="34" charset="0"/>
                <a:cs typeface="Arial" panose="020B0604020202020204" pitchFamily="34" charset="0"/>
              </a:rPr>
              <a:t>KHI CÓ NGƯỜI LẠ LẠI GẦN VÀ MUỐN CHO EM BÁNH KẸO, EM SẼ</a:t>
            </a:r>
            <a:r>
              <a:rPr lang="en-US" altLang="en-US" sz="3000" b="1">
                <a:solidFill>
                  <a:schemeClr val="bg1"/>
                </a:solidFill>
                <a:latin typeface="Arial" panose="020B0604020202020204" pitchFamily="34" charset="0"/>
                <a:cs typeface="Arial" panose="020B0604020202020204" pitchFamily="34" charset="0"/>
              </a:rPr>
              <a:t> LÀM GÌ? </a:t>
            </a:r>
            <a:endParaRPr lang="en-US" altLang="en-US">
              <a:solidFill>
                <a:schemeClr val="bg1"/>
              </a:solidFill>
              <a:latin typeface="Arial" panose="020B0604020202020204" pitchFamily="34" charset="0"/>
              <a:ea typeface="Arial" panose="020B0604020202020204" pitchFamily="34" charset="0"/>
            </a:endParaRPr>
          </a:p>
        </p:txBody>
      </p:sp>
      <p:pic>
        <p:nvPicPr>
          <p:cNvPr id="2969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35560" y="833755"/>
            <a:ext cx="9116695" cy="3472815"/>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A. </a:t>
            </a:r>
            <a:r>
              <a:rPr lang="vi-VN" altLang="en-US" b="1" dirty="0">
                <a:solidFill>
                  <a:srgbClr val="002060"/>
                </a:solidFill>
                <a:latin typeface="Arial" panose="020B0604020202020204" pitchFamily="34" charset="0"/>
                <a:cs typeface="Arial" panose="020B0604020202020204" pitchFamily="34" charset="0"/>
              </a:rPr>
              <a:t>Nhận kẹo, bánh và nói cảm ơn</a:t>
            </a:r>
            <a:r>
              <a:rPr lang="en-US" altLang="en-US" b="1" dirty="0">
                <a:solidFill>
                  <a:srgbClr val="002060"/>
                </a:solidFill>
                <a:latin typeface="Arial" panose="020B0604020202020204" pitchFamily="34" charset="0"/>
                <a:cs typeface="Arial" panose="020B0604020202020204" pitchFamily="34" charset="0"/>
              </a:rPr>
              <a:t>. </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B. </a:t>
            </a:r>
            <a:r>
              <a:rPr lang="vi-VN" altLang="en-US" b="1" dirty="0">
                <a:solidFill>
                  <a:srgbClr val="002060"/>
                </a:solidFill>
                <a:latin typeface="Arial" panose="020B0604020202020204" pitchFamily="34" charset="0"/>
                <a:cs typeface="Arial" panose="020B0604020202020204" pitchFamily="34" charset="0"/>
              </a:rPr>
              <a:t>Chỉ nhận bánh, không nhận kẹo</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C. </a:t>
            </a:r>
            <a:r>
              <a:rPr lang="vi-VN" altLang="en-US" b="1" dirty="0">
                <a:solidFill>
                  <a:srgbClr val="002060"/>
                </a:solidFill>
                <a:latin typeface="Arial" panose="020B0604020202020204" pitchFamily="34" charset="0"/>
                <a:cs typeface="Arial" panose="020B0604020202020204" pitchFamily="34" charset="0"/>
                <a:sym typeface="+mn-ea"/>
              </a:rPr>
              <a:t>Chỉ nhận kẹo, không nhận bánh</a:t>
            </a:r>
            <a:r>
              <a:rPr lang="en-US" altLang="en-US" b="1" dirty="0">
                <a:solidFill>
                  <a:srgbClr val="002060"/>
                </a:solidFill>
                <a:latin typeface="Arial" panose="020B0604020202020204" pitchFamily="34" charset="0"/>
                <a:cs typeface="Arial" panose="020B0604020202020204" pitchFamily="34" charset="0"/>
              </a:rPr>
              <a:t>.</a:t>
            </a:r>
          </a:p>
          <a:p>
            <a:pPr marL="0" lvl="0" indent="0">
              <a:lnSpc>
                <a:spcPct val="150000"/>
              </a:lnSpc>
              <a:spcBef>
                <a:spcPct val="0"/>
              </a:spcBef>
              <a:buFontTx/>
              <a:buNone/>
            </a:pPr>
            <a:r>
              <a:rPr lang="en-US" altLang="en-US" b="1" dirty="0">
                <a:solidFill>
                  <a:srgbClr val="002060"/>
                </a:solidFill>
                <a:latin typeface="Arial" panose="020B0604020202020204" pitchFamily="34" charset="0"/>
                <a:cs typeface="Arial" panose="020B0604020202020204" pitchFamily="34" charset="0"/>
              </a:rPr>
              <a:t>D. </a:t>
            </a:r>
            <a:r>
              <a:rPr lang="vi-VN" altLang="en-US" b="1" dirty="0">
                <a:solidFill>
                  <a:srgbClr val="002060"/>
                </a:solidFill>
                <a:latin typeface="Arial" panose="020B0604020202020204" pitchFamily="34" charset="0"/>
                <a:cs typeface="Arial" panose="020B0604020202020204" pitchFamily="34" charset="0"/>
              </a:rPr>
              <a:t>Em sẽ nói lời cảm ơn và từ chối nhận kẹo bánh từ người lạ</a:t>
            </a:r>
            <a:r>
              <a:rPr lang="en-US" altLang="en-US" b="1" dirty="0">
                <a:solidFill>
                  <a:srgbClr val="002060"/>
                </a:solidFill>
                <a:latin typeface="Arial" panose="020B0604020202020204" pitchFamily="34" charset="0"/>
                <a:cs typeface="Arial" panose="020B0604020202020204" pitchFamily="34" charset="0"/>
              </a:rPr>
              <a:t>.</a:t>
            </a:r>
            <a:endParaRPr lang="en-US" altLang="en-US" b="1" dirty="0">
              <a:solidFill>
                <a:srgbClr val="002060"/>
              </a:solidFill>
              <a:latin typeface="Arial" panose="020B0604020202020204" pitchFamily="34" charset="0"/>
              <a:ea typeface="Arial" panose="020B0604020202020204" pitchFamily="34" charset="0"/>
            </a:endParaRPr>
          </a:p>
        </p:txBody>
      </p:sp>
      <p:pic>
        <p:nvPicPr>
          <p:cNvPr id="29700" name="Picture 2"/>
          <p:cNvPicPr>
            <a:picLocks noChangeAspect="1"/>
          </p:cNvPicPr>
          <p:nvPr/>
        </p:nvPicPr>
        <p:blipFill>
          <a:blip r:embed="rId3"/>
          <a:stretch>
            <a:fillRect/>
          </a:stretch>
        </p:blipFill>
        <p:spPr>
          <a:xfrm>
            <a:off x="307975" y="4422140"/>
            <a:ext cx="8653780" cy="22218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3" end="3"/>
                                            </p:txEl>
                                          </p:spTgt>
                                        </p:tgtEl>
                                        <p:attrNameLst>
                                          <p:attrName>style.color</p:attrName>
                                        </p:attrNameLst>
                                      </p:cBhvr>
                                      <p:to>
                                        <p:clrVal>
                                          <a:schemeClr val="accent2"/>
                                        </p:clrVal>
                                      </p:to>
                                    </p:set>
                                    <p:set>
                                      <p:cBhvr>
                                        <p:cTn id="7" dur="500" fill="hold"/>
                                        <p:tgtEl>
                                          <p:spTgt spid="9">
                                            <p:txEl>
                                              <p:pRg st="3" end="3"/>
                                            </p:txEl>
                                          </p:spTgt>
                                        </p:tgtEl>
                                        <p:attrNameLst>
                                          <p:attrName>fillcolor</p:attrName>
                                        </p:attrNameLst>
                                      </p:cBhvr>
                                      <p:to>
                                        <p:clrVal>
                                          <a:schemeClr val="accent2"/>
                                        </p:clrVal>
                                      </p:to>
                                    </p:set>
                                    <p:set>
                                      <p:cBhvr>
                                        <p:cTn id="8" dur="500" fill="hold"/>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p:nvPr/>
        </p:nvSpPr>
        <p:spPr>
          <a:xfrm>
            <a:off x="1270" y="0"/>
            <a:ext cx="9142730" cy="1034415"/>
          </a:xfrm>
          <a:prstGeom prst="rect">
            <a:avLst/>
          </a:prstGeom>
          <a:solidFill>
            <a:srgbClr val="FF0000"/>
          </a:solid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sym typeface="+mn-ea"/>
              </a:rPr>
              <a:t>CÂU </a:t>
            </a:r>
            <a:r>
              <a:rPr lang="vi-VN" altLang="en-US" sz="3000" b="1">
                <a:solidFill>
                  <a:schemeClr val="bg1"/>
                </a:solidFill>
                <a:latin typeface="Arial" panose="020B0604020202020204" pitchFamily="34" charset="0"/>
                <a:cs typeface="Arial" panose="020B0604020202020204" pitchFamily="34" charset="0"/>
                <a:sym typeface="+mn-ea"/>
              </a:rPr>
              <a:t>4</a:t>
            </a:r>
            <a:r>
              <a:rPr lang="en-US" altLang="en-US" sz="3000" b="1">
                <a:solidFill>
                  <a:schemeClr val="bg1"/>
                </a:solidFill>
                <a:latin typeface="Arial" panose="020B0604020202020204" pitchFamily="34" charset="0"/>
                <a:cs typeface="Arial" panose="020B0604020202020204" pitchFamily="34" charset="0"/>
                <a:sym typeface="+mn-ea"/>
              </a:rPr>
              <a:t>: </a:t>
            </a:r>
            <a:r>
              <a:rPr lang="vi-VN" altLang="en-US" sz="3000" b="1">
                <a:solidFill>
                  <a:schemeClr val="bg1"/>
                </a:solidFill>
                <a:latin typeface="Arial" panose="020B0604020202020204" pitchFamily="34" charset="0"/>
                <a:cs typeface="Arial" panose="020B0604020202020204" pitchFamily="34" charset="0"/>
                <a:sym typeface="+mn-ea"/>
              </a:rPr>
              <a:t>HÃY LỰA CHỌN NHỮNG HÀNH ĐỘNG THỂ HIỆN LỄ PHÉP KHI Ở TRƯỜNG</a:t>
            </a:r>
            <a:endParaRPr lang="vi-VN" altLang="en-US" sz="3000" b="1">
              <a:solidFill>
                <a:schemeClr val="bg1"/>
              </a:solidFill>
              <a:latin typeface="Arial" panose="020B0604020202020204" pitchFamily="34" charset="0"/>
              <a:cs typeface="Arial" panose="020B0604020202020204" pitchFamily="34" charset="0"/>
            </a:endParaRPr>
          </a:p>
          <a:p>
            <a:pPr marL="0" lvl="0" indent="0" algn="ctr">
              <a:spcBef>
                <a:spcPct val="0"/>
              </a:spcBef>
              <a:buFontTx/>
              <a:buNone/>
            </a:pPr>
            <a:r>
              <a:rPr lang="en-US" altLang="en-US" sz="3000" b="1">
                <a:solidFill>
                  <a:schemeClr val="bg1"/>
                </a:solidFill>
                <a:latin typeface="Arial" panose="020B0604020202020204" pitchFamily="34" charset="0"/>
                <a:cs typeface="Arial" panose="020B0604020202020204" pitchFamily="34" charset="0"/>
              </a:rPr>
              <a:t>?</a:t>
            </a:r>
            <a:endParaRPr lang="en-US" altLang="en-US">
              <a:solidFill>
                <a:schemeClr val="bg1"/>
              </a:solidFill>
              <a:latin typeface="Arial" panose="020B0604020202020204" pitchFamily="34" charset="0"/>
              <a:ea typeface="Arial" panose="020B0604020202020204" pitchFamily="34" charset="0"/>
            </a:endParaRPr>
          </a:p>
        </p:txBody>
      </p:sp>
      <p:pic>
        <p:nvPicPr>
          <p:cNvPr id="19458"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74295" y="1109345"/>
            <a:ext cx="9077960" cy="399034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sym typeface="+mn-ea"/>
              </a:rPr>
              <a:t>Chào thầy cô giáo dạy mình còn các thầy cô khác không cần chào</a:t>
            </a:r>
            <a:r>
              <a:rPr lang="en-US" altLang="en-US" sz="3600" b="1" dirty="0">
                <a:solidFill>
                  <a:srgbClr val="002060"/>
                </a:solidFill>
                <a:latin typeface="Arial" panose="020B0604020202020204" pitchFamily="34" charset="0"/>
                <a:cs typeface="Arial" panose="020B0604020202020204" pitchFamily="34" charset="0"/>
              </a:rPr>
              <a:t>		</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sym typeface="+mn-ea"/>
              </a:rPr>
              <a:t>Chào các thầy cô giáo kể cả các thầy cô không dạy em</a:t>
            </a:r>
            <a:r>
              <a:rPr lang="en-US" altLang="en-US" sz="3600" b="1" dirty="0">
                <a:solidFill>
                  <a:srgbClr val="002060"/>
                </a:solidFill>
                <a:latin typeface="Arial" panose="020B0604020202020204" pitchFamily="34" charset="0"/>
                <a:cs typeface="Arial" panose="020B0604020202020204" pitchFamily="34" charset="0"/>
              </a:rPr>
              <a:t>.</a:t>
            </a:r>
          </a:p>
          <a:p>
            <a:pPr marL="342900" lvl="0" indent="-342900" algn="just">
              <a:spcBef>
                <a:spcPct val="0"/>
              </a:spcBef>
              <a:buFontTx/>
              <a:buAutoNum type="alphaUcPeriod"/>
            </a:pPr>
            <a:r>
              <a:rPr lang="en-US" altLang="en-US" sz="3600" b="1" dirty="0">
                <a:solidFill>
                  <a:srgbClr val="002060"/>
                </a:solidFill>
                <a:latin typeface="Arial" panose="020B0604020202020204" pitchFamily="34" charset="0"/>
                <a:cs typeface="Arial" panose="020B0604020202020204" pitchFamily="34" charset="0"/>
              </a:rPr>
              <a:t> </a:t>
            </a:r>
            <a:r>
              <a:rPr lang="vi-VN" altLang="en-US" sz="3600" b="1" dirty="0">
                <a:solidFill>
                  <a:srgbClr val="002060"/>
                </a:solidFill>
                <a:latin typeface="Arial" panose="020B0604020202020204" pitchFamily="34" charset="0"/>
                <a:cs typeface="Arial" panose="020B0604020202020204" pitchFamily="34" charset="0"/>
              </a:rPr>
              <a:t>Chào các thầy cô, không cần chào những người </a:t>
            </a:r>
            <a:r>
              <a:rPr lang="vi-VN" altLang="en-US" sz="3600" b="1" dirty="0" smtClean="0">
                <a:solidFill>
                  <a:srgbClr val="002060"/>
                </a:solidFill>
                <a:latin typeface="Arial" panose="020B0604020202020204" pitchFamily="34" charset="0"/>
                <a:cs typeface="Arial" panose="020B0604020202020204" pitchFamily="34" charset="0"/>
              </a:rPr>
              <a:t>khác</a:t>
            </a:r>
            <a:r>
              <a:rPr lang="en-US" altLang="en-US" sz="3600" b="1" dirty="0" smtClean="0">
                <a:solidFill>
                  <a:srgbClr val="002060"/>
                </a:solidFill>
                <a:latin typeface="Arial" panose="020B0604020202020204" pitchFamily="34" charset="0"/>
                <a:cs typeface="Arial" panose="020B0604020202020204" pitchFamily="34" charset="0"/>
              </a:rPr>
              <a:t> </a:t>
            </a:r>
            <a:r>
              <a:rPr lang="vi-VN" altLang="en-US" sz="3600" b="1" dirty="0" smtClean="0">
                <a:solidFill>
                  <a:srgbClr val="002060"/>
                </a:solidFill>
                <a:latin typeface="Arial" panose="020B0604020202020204" pitchFamily="34" charset="0"/>
                <a:cs typeface="Arial" panose="020B0604020202020204" pitchFamily="34" charset="0"/>
              </a:rPr>
              <a:t>làm </a:t>
            </a:r>
            <a:r>
              <a:rPr lang="vi-VN" altLang="en-US" sz="3600" b="1" dirty="0">
                <a:solidFill>
                  <a:srgbClr val="002060"/>
                </a:solidFill>
                <a:latin typeface="Arial" panose="020B0604020202020204" pitchFamily="34" charset="0"/>
                <a:cs typeface="Arial" panose="020B0604020202020204" pitchFamily="34" charset="0"/>
              </a:rPr>
              <a:t>việc trong trường</a:t>
            </a:r>
          </a:p>
        </p:txBody>
      </p:sp>
      <p:pic>
        <p:nvPicPr>
          <p:cNvPr id="19460" name="Picture 2"/>
          <p:cNvPicPr>
            <a:picLocks noChangeAspect="1"/>
          </p:cNvPicPr>
          <p:nvPr/>
        </p:nvPicPr>
        <p:blipFill>
          <a:blip r:embed="rId3"/>
          <a:stretch>
            <a:fillRect/>
          </a:stretch>
        </p:blipFill>
        <p:spPr>
          <a:xfrm>
            <a:off x="500380" y="4602480"/>
            <a:ext cx="8461375" cy="2041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style.color</p:attrName>
                                        </p:attrNameLst>
                                      </p:cBhvr>
                                      <p:to>
                                        <p:clrVal>
                                          <a:schemeClr val="accent2"/>
                                        </p:clrVal>
                                      </p:to>
                                    </p:set>
                                    <p:set>
                                      <p:cBhvr>
                                        <p:cTn id="7" dur="500" fill="hold"/>
                                        <p:tgtEl>
                                          <p:spTgt spid="9">
                                            <p:txEl>
                                              <p:pRg st="1" end="1"/>
                                            </p:txEl>
                                          </p:spTgt>
                                        </p:tgtEl>
                                        <p:attrNameLst>
                                          <p:attrName>fillcolor</p:attrName>
                                        </p:attrNameLst>
                                      </p:cBhvr>
                                      <p:to>
                                        <p:clrVal>
                                          <a:schemeClr val="accent2"/>
                                        </p:clrVal>
                                      </p:to>
                                    </p:set>
                                    <p:set>
                                      <p:cBhvr>
                                        <p:cTn id="8"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p:nvPr/>
        </p:nvSpPr>
        <p:spPr>
          <a:xfrm>
            <a:off x="635" y="76200"/>
            <a:ext cx="9151620" cy="1029970"/>
          </a:xfrm>
          <a:prstGeom prst="rect">
            <a:avLst/>
          </a:prstGeom>
          <a:solidFill>
            <a:srgbClr val="FF0000"/>
          </a:solid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800" b="1">
                <a:solidFill>
                  <a:schemeClr val="bg1"/>
                </a:solidFill>
                <a:latin typeface="Arial" panose="020B0604020202020204" pitchFamily="34" charset="0"/>
                <a:cs typeface="Arial" panose="020B0604020202020204" pitchFamily="34" charset="0"/>
              </a:rPr>
              <a:t>CÂU </a:t>
            </a:r>
            <a:r>
              <a:rPr lang="vi-VN" altLang="en-US" sz="2800" b="1">
                <a:solidFill>
                  <a:schemeClr val="bg1"/>
                </a:solidFill>
                <a:latin typeface="Arial" panose="020B0604020202020204" pitchFamily="34" charset="0"/>
                <a:cs typeface="Arial" panose="020B0604020202020204" pitchFamily="34" charset="0"/>
              </a:rPr>
              <a:t>5</a:t>
            </a:r>
            <a:r>
              <a:rPr lang="en-US" altLang="en-US" sz="2800" b="1">
                <a:solidFill>
                  <a:schemeClr val="bg1"/>
                </a:solidFill>
                <a:latin typeface="Arial" panose="020B0604020202020204" pitchFamily="34" charset="0"/>
                <a:cs typeface="Arial" panose="020B0604020202020204" pitchFamily="34" charset="0"/>
              </a:rPr>
              <a:t>: </a:t>
            </a:r>
            <a:r>
              <a:rPr lang="vi-VN" altLang="en-US" sz="2800" b="1">
                <a:solidFill>
                  <a:schemeClr val="bg1"/>
                </a:solidFill>
                <a:latin typeface="Arial" panose="020B0604020202020204" pitchFamily="34" charset="0"/>
                <a:cs typeface="Arial" panose="020B0604020202020204" pitchFamily="34" charset="0"/>
              </a:rPr>
              <a:t>NẾU BẠN EM ĐANG GẶP CHUYỆN BUỒN VÀ NGỒI KHÓC TRONG LỚP, EM SẼ LÀM GÌ</a:t>
            </a:r>
          </a:p>
        </p:txBody>
      </p:sp>
      <p:pic>
        <p:nvPicPr>
          <p:cNvPr id="22530" name="Picture 1"/>
          <p:cNvPicPr>
            <a:picLocks noChangeAspect="1"/>
          </p:cNvPicPr>
          <p:nvPr/>
        </p:nvPicPr>
        <p:blipFill>
          <a:blip r:embed="rId2"/>
          <a:stretch>
            <a:fillRect/>
          </a:stretch>
        </p:blipFill>
        <p:spPr>
          <a:xfrm>
            <a:off x="-76200" y="2971800"/>
            <a:ext cx="9151938" cy="3889375"/>
          </a:xfrm>
          <a:prstGeom prst="rect">
            <a:avLst/>
          </a:prstGeom>
          <a:noFill/>
          <a:ln w="9525">
            <a:noFill/>
          </a:ln>
        </p:spPr>
      </p:pic>
      <p:sp>
        <p:nvSpPr>
          <p:cNvPr id="9" name="TextBox 8"/>
          <p:cNvSpPr txBox="1"/>
          <p:nvPr/>
        </p:nvSpPr>
        <p:spPr>
          <a:xfrm>
            <a:off x="276860" y="1278890"/>
            <a:ext cx="8860790" cy="190500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3100" b="1" dirty="0">
                <a:solidFill>
                  <a:srgbClr val="002060"/>
                </a:solidFill>
                <a:latin typeface="Arial" panose="020B0604020202020204" pitchFamily="34" charset="0"/>
                <a:cs typeface="Arial" panose="020B0604020202020204" pitchFamily="34" charset="0"/>
              </a:rPr>
              <a:t>A. </a:t>
            </a:r>
            <a:r>
              <a:rPr lang="vi-VN" altLang="en-US" sz="3100" b="1" dirty="0">
                <a:solidFill>
                  <a:srgbClr val="002060"/>
                </a:solidFill>
                <a:latin typeface="Arial" panose="020B0604020202020204" pitchFamily="34" charset="0"/>
                <a:cs typeface="Arial" panose="020B0604020202020204" pitchFamily="34" charset="0"/>
              </a:rPr>
              <a:t>Mặc kệ bạn ấy, đấy không phải việc của em.</a:t>
            </a:r>
          </a:p>
          <a:p>
            <a:pPr marL="0" lvl="0" indent="0">
              <a:spcBef>
                <a:spcPct val="0"/>
              </a:spcBef>
              <a:buFontTx/>
              <a:buNone/>
            </a:pPr>
            <a:r>
              <a:rPr lang="en-US" altLang="en-US" sz="3100" b="1" dirty="0">
                <a:solidFill>
                  <a:srgbClr val="002060"/>
                </a:solidFill>
                <a:latin typeface="Arial" panose="020B0604020202020204" pitchFamily="34" charset="0"/>
                <a:cs typeface="Arial" panose="020B0604020202020204" pitchFamily="34" charset="0"/>
              </a:rPr>
              <a:t>B. </a:t>
            </a:r>
            <a:r>
              <a:rPr lang="vi-VN" altLang="en-US" sz="3100" b="1" dirty="0">
                <a:solidFill>
                  <a:srgbClr val="002060"/>
                </a:solidFill>
                <a:latin typeface="Arial" panose="020B0604020202020204" pitchFamily="34" charset="0"/>
                <a:cs typeface="Arial" panose="020B0604020202020204" pitchFamily="34" charset="0"/>
              </a:rPr>
              <a:t>Ra an ủi bạn và hỏi chuyện bạn, lắng nghe bạn chia sẻ.</a:t>
            </a:r>
          </a:p>
          <a:p>
            <a:pPr marL="0" lvl="0" indent="0">
              <a:spcBef>
                <a:spcPct val="0"/>
              </a:spcBef>
              <a:buFontTx/>
              <a:buNone/>
            </a:pPr>
            <a:endParaRPr lang="vi-VN" altLang="en-US" sz="3100" b="1" dirty="0">
              <a:solidFill>
                <a:srgbClr val="002060"/>
              </a:solidFill>
              <a:latin typeface="Arial" panose="020B0604020202020204" pitchFamily="34" charset="0"/>
              <a:cs typeface="Arial" panose="020B0604020202020204" pitchFamily="34" charset="0"/>
            </a:endParaRPr>
          </a:p>
        </p:txBody>
      </p:sp>
      <p:pic>
        <p:nvPicPr>
          <p:cNvPr id="22532" name="Picture 2"/>
          <p:cNvPicPr>
            <a:picLocks noChangeAspect="1"/>
          </p:cNvPicPr>
          <p:nvPr/>
        </p:nvPicPr>
        <p:blipFill>
          <a:blip r:embed="rId3"/>
          <a:stretch>
            <a:fillRect/>
          </a:stretch>
        </p:blipFill>
        <p:spPr>
          <a:xfrm>
            <a:off x="-76200" y="3936365"/>
            <a:ext cx="8895715" cy="28028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style.color</p:attrName>
                                        </p:attrNameLst>
                                      </p:cBhvr>
                                      <p:to>
                                        <p:clrVal>
                                          <a:schemeClr val="accent2"/>
                                        </p:clrVal>
                                      </p:to>
                                    </p:set>
                                    <p:set>
                                      <p:cBhvr>
                                        <p:cTn id="7" dur="500" fill="hold"/>
                                        <p:tgtEl>
                                          <p:spTgt spid="9">
                                            <p:txEl>
                                              <p:pRg st="1" end="1"/>
                                            </p:txEl>
                                          </p:spTgt>
                                        </p:tgtEl>
                                        <p:attrNameLst>
                                          <p:attrName>fillcolor</p:attrName>
                                        </p:attrNameLst>
                                      </p:cBhvr>
                                      <p:to>
                                        <p:clrVal>
                                          <a:schemeClr val="accent2"/>
                                        </p:clrVal>
                                      </p:to>
                                    </p:set>
                                    <p:set>
                                      <p:cBhvr>
                                        <p:cTn id="8"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p:nvPr/>
        </p:nvSpPr>
        <p:spPr>
          <a:xfrm>
            <a:off x="-7620" y="0"/>
            <a:ext cx="9151620" cy="1501775"/>
          </a:xfrm>
          <a:prstGeom prst="rect">
            <a:avLst/>
          </a:prstGeom>
          <a:solidFill>
            <a:srgbClr val="FF0000"/>
          </a:solid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b="1">
                <a:solidFill>
                  <a:schemeClr val="bg1"/>
                </a:solidFill>
                <a:latin typeface="Arial" panose="020B0604020202020204" pitchFamily="34" charset="0"/>
                <a:cs typeface="Arial" panose="020B0604020202020204" pitchFamily="34" charset="0"/>
              </a:rPr>
              <a:t>CÂU </a:t>
            </a:r>
            <a:r>
              <a:rPr lang="vi-VN" altLang="en-US" b="1">
                <a:solidFill>
                  <a:schemeClr val="bg1"/>
                </a:solidFill>
                <a:latin typeface="Arial" panose="020B0604020202020204" pitchFamily="34" charset="0"/>
                <a:cs typeface="Arial" panose="020B0604020202020204" pitchFamily="34" charset="0"/>
              </a:rPr>
              <a:t>6</a:t>
            </a:r>
            <a:r>
              <a:rPr lang="en-US" altLang="en-US" b="1">
                <a:solidFill>
                  <a:schemeClr val="bg1"/>
                </a:solidFill>
                <a:latin typeface="Arial" panose="020B0604020202020204" pitchFamily="34" charset="0"/>
                <a:cs typeface="Arial" panose="020B0604020202020204" pitchFamily="34" charset="0"/>
              </a:rPr>
              <a:t>: </a:t>
            </a:r>
            <a:r>
              <a:rPr lang="vi-VN" altLang="en-US" b="1">
                <a:solidFill>
                  <a:schemeClr val="bg1"/>
                </a:solidFill>
                <a:latin typeface="Arial" panose="020B0604020202020204" pitchFamily="34" charset="0"/>
                <a:cs typeface="Arial" panose="020B0604020202020204" pitchFamily="34" charset="0"/>
              </a:rPr>
              <a:t>KHI Ở TRƯỜNG EM NÊN CHƠI NHỮNG TRÒ CHƠI GÌ ĐỂ ĐẢM BẢO AN TOÀN</a:t>
            </a:r>
            <a:r>
              <a:rPr lang="en-US" altLang="en-US" b="1">
                <a:solidFill>
                  <a:schemeClr val="bg1"/>
                </a:solidFill>
                <a:latin typeface="Arial" panose="020B0604020202020204" pitchFamily="34" charset="0"/>
                <a:cs typeface="Arial" panose="020B0604020202020204" pitchFamily="34" charset="0"/>
              </a:rPr>
              <a:t>?  </a:t>
            </a:r>
            <a:endParaRPr lang="en-US" altLang="en-US">
              <a:solidFill>
                <a:schemeClr val="bg1"/>
              </a:solidFill>
              <a:latin typeface="Arial" panose="020B0604020202020204" pitchFamily="34" charset="0"/>
              <a:ea typeface="Arial" panose="020B0604020202020204" pitchFamily="34" charset="0"/>
            </a:endParaRPr>
          </a:p>
        </p:txBody>
      </p:sp>
      <p:pic>
        <p:nvPicPr>
          <p:cNvPr id="18434"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213995" y="1642745"/>
            <a:ext cx="9082405" cy="2556510"/>
          </a:xfrm>
          <a:prstGeom prst="rect">
            <a:avLst/>
          </a:prstGeom>
          <a:noFill/>
          <a:ln w="9525">
            <a:no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2800" b="1" dirty="0">
                <a:solidFill>
                  <a:srgbClr val="002060"/>
                </a:solidFill>
                <a:latin typeface="Arial" panose="020B0604020202020204" pitchFamily="34" charset="0"/>
                <a:cs typeface="Arial" panose="020B0604020202020204" pitchFamily="34" charset="0"/>
              </a:rPr>
              <a:t>A. </a:t>
            </a:r>
            <a:r>
              <a:rPr lang="vi-VN" altLang="en-US" sz="2800" b="1" dirty="0">
                <a:solidFill>
                  <a:srgbClr val="002060"/>
                </a:solidFill>
                <a:latin typeface="Arial" panose="020B0604020202020204" pitchFamily="34" charset="0"/>
                <a:cs typeface="Arial" panose="020B0604020202020204" pitchFamily="34" charset="0"/>
              </a:rPr>
              <a:t>Đuổi bắt trong lớp</a:t>
            </a:r>
          </a:p>
          <a:p>
            <a:pPr marL="0" lvl="0" indent="0">
              <a:spcBef>
                <a:spcPct val="0"/>
              </a:spcBef>
              <a:buFontTx/>
              <a:buNone/>
            </a:pPr>
            <a:r>
              <a:rPr lang="en-US" altLang="en-US" sz="2800" b="1" dirty="0">
                <a:solidFill>
                  <a:srgbClr val="002060"/>
                </a:solidFill>
                <a:latin typeface="Arial" panose="020B0604020202020204" pitchFamily="34" charset="0"/>
                <a:cs typeface="Arial" panose="020B0604020202020204" pitchFamily="34" charset="0"/>
              </a:rPr>
              <a:t>B. </a:t>
            </a:r>
            <a:r>
              <a:rPr lang="vi-VN" altLang="en-US" sz="2800" b="1" dirty="0">
                <a:solidFill>
                  <a:srgbClr val="002060"/>
                </a:solidFill>
                <a:latin typeface="Arial" panose="020B0604020202020204" pitchFamily="34" charset="0"/>
                <a:cs typeface="Arial" panose="020B0604020202020204" pitchFamily="34" charset="0"/>
              </a:rPr>
              <a:t>Trèo lên cây thi hái quả</a:t>
            </a:r>
          </a:p>
          <a:p>
            <a:pPr marL="0" lvl="0" indent="0">
              <a:spcBef>
                <a:spcPct val="0"/>
              </a:spcBef>
              <a:buFontTx/>
              <a:buNone/>
            </a:pPr>
            <a:r>
              <a:rPr lang="en-US" altLang="en-US" sz="2800" b="1" dirty="0">
                <a:solidFill>
                  <a:srgbClr val="002060"/>
                </a:solidFill>
                <a:latin typeface="Arial" panose="020B0604020202020204" pitchFamily="34" charset="0"/>
                <a:cs typeface="Arial" panose="020B0604020202020204" pitchFamily="34" charset="0"/>
              </a:rPr>
              <a:t>C. </a:t>
            </a:r>
            <a:r>
              <a:rPr lang="vi-VN" altLang="en-US" sz="2800" b="1" dirty="0">
                <a:solidFill>
                  <a:srgbClr val="002060"/>
                </a:solidFill>
                <a:latin typeface="Arial" panose="020B0604020202020204" pitchFamily="34" charset="0"/>
                <a:cs typeface="Arial" panose="020B0604020202020204" pitchFamily="34" charset="0"/>
              </a:rPr>
              <a:t>Chơi nhảy dây cùng các bạn</a:t>
            </a:r>
          </a:p>
        </p:txBody>
      </p:sp>
      <p:pic>
        <p:nvPicPr>
          <p:cNvPr id="18436" name="Picture 2"/>
          <p:cNvPicPr>
            <a:picLocks noChangeAspect="1"/>
          </p:cNvPicPr>
          <p:nvPr/>
        </p:nvPicPr>
        <p:blipFill>
          <a:blip r:embed="rId3"/>
          <a:stretch>
            <a:fillRect/>
          </a:stretch>
        </p:blipFill>
        <p:spPr>
          <a:xfrm>
            <a:off x="500063" y="3789363"/>
            <a:ext cx="8461375" cy="285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style.color</p:attrName>
                                        </p:attrNameLst>
                                      </p:cBhvr>
                                      <p:to>
                                        <p:clrVal>
                                          <a:schemeClr val="accent2"/>
                                        </p:clrVal>
                                      </p:to>
                                    </p:set>
                                    <p:set>
                                      <p:cBhvr>
                                        <p:cTn id="7" dur="500" fill="hold"/>
                                        <p:tgtEl>
                                          <p:spTgt spid="9">
                                            <p:txEl>
                                              <p:pRg st="2" end="2"/>
                                            </p:txEl>
                                          </p:spTgt>
                                        </p:tgtEl>
                                        <p:attrNameLst>
                                          <p:attrName>fillcolor</p:attrName>
                                        </p:attrNameLst>
                                      </p:cBhvr>
                                      <p:to>
                                        <p:clrVal>
                                          <a:schemeClr val="accent2"/>
                                        </p:clrVal>
                                      </p:to>
                                    </p:set>
                                    <p:set>
                                      <p:cBhvr>
                                        <p:cTn id="8"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p:nvPr/>
        </p:nvSpPr>
        <p:spPr>
          <a:xfrm>
            <a:off x="-7937" y="0"/>
            <a:ext cx="9151937" cy="2246313"/>
          </a:xfrm>
          <a:prstGeom prst="rect">
            <a:avLst/>
          </a:prstGeom>
          <a:solidFill>
            <a:srgbClr val="FF0000"/>
          </a:solid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en-US" altLang="en-US" sz="2800" b="1">
                <a:solidFill>
                  <a:schemeClr val="bg1"/>
                </a:solidFill>
                <a:latin typeface="Arial" panose="020B0604020202020204" pitchFamily="34" charset="0"/>
                <a:cs typeface="Arial" panose="020B0604020202020204" pitchFamily="34" charset="0"/>
              </a:rPr>
              <a:t>CÂU 7: EM ĐANG ĐI </a:t>
            </a:r>
            <a:r>
              <a:rPr lang="vi-VN" altLang="en-US" sz="2800" b="1">
                <a:solidFill>
                  <a:schemeClr val="bg1"/>
                </a:solidFill>
                <a:latin typeface="Arial" panose="020B0604020202020204" pitchFamily="34" charset="0"/>
                <a:cs typeface="Arial" panose="020B0604020202020204" pitchFamily="34" charset="0"/>
              </a:rPr>
              <a:t>Ở SÂN TRƯỜNG</a:t>
            </a:r>
            <a:r>
              <a:rPr lang="en-US" altLang="en-US" sz="2800" b="1">
                <a:solidFill>
                  <a:schemeClr val="bg1"/>
                </a:solidFill>
                <a:latin typeface="Arial" panose="020B0604020202020204" pitchFamily="34" charset="0"/>
                <a:cs typeface="Arial" panose="020B0604020202020204" pitchFamily="34" charset="0"/>
              </a:rPr>
              <a:t> THÌ NHÌN THẤY CÁC BẠN NAM ĐANG TRÈO LAN CAN, EM ĐÃ KHUYÊN BẠN KHÔNG NÊN CHƠI VÌ NÓ NGUY HIỂM NHƯNG CÁC BẠN KHÔNG NGHE THÌ EM SẼ LÀM GÌ?</a:t>
            </a:r>
            <a:endParaRPr lang="en-US" altLang="en-US" sz="2800">
              <a:solidFill>
                <a:schemeClr val="bg1"/>
              </a:solidFill>
              <a:latin typeface="Arial" panose="020B0604020202020204" pitchFamily="34" charset="0"/>
              <a:ea typeface="Arial" panose="020B0604020202020204" pitchFamily="34" charset="0"/>
            </a:endParaRPr>
          </a:p>
        </p:txBody>
      </p:sp>
      <p:pic>
        <p:nvPicPr>
          <p:cNvPr id="22530" name="Picture 1"/>
          <p:cNvPicPr>
            <a:picLocks noChangeAspect="1"/>
          </p:cNvPicPr>
          <p:nvPr/>
        </p:nvPicPr>
        <p:blipFill>
          <a:blip r:embed="rId2"/>
          <a:stretch>
            <a:fillRect/>
          </a:stretch>
        </p:blipFill>
        <p:spPr>
          <a:xfrm>
            <a:off x="0" y="2968625"/>
            <a:ext cx="9151938" cy="3889375"/>
          </a:xfrm>
          <a:prstGeom prst="rect">
            <a:avLst/>
          </a:prstGeom>
          <a:noFill/>
          <a:ln w="9525">
            <a:noFill/>
          </a:ln>
        </p:spPr>
      </p:pic>
      <p:sp>
        <p:nvSpPr>
          <p:cNvPr id="9" name="TextBox 8"/>
          <p:cNvSpPr txBox="1"/>
          <p:nvPr/>
        </p:nvSpPr>
        <p:spPr>
          <a:xfrm>
            <a:off x="14288" y="2306638"/>
            <a:ext cx="9123362" cy="15224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en-US" sz="3100" b="1">
                <a:solidFill>
                  <a:srgbClr val="002060"/>
                </a:solidFill>
                <a:latin typeface="Arial" panose="020B0604020202020204" pitchFamily="34" charset="0"/>
                <a:cs typeface="Arial" panose="020B0604020202020204" pitchFamily="34" charset="0"/>
              </a:rPr>
              <a:t>A. Mặc kệ các bạn ấy v</a:t>
            </a:r>
            <a:r>
              <a:rPr lang="en-US" altLang="en-US" sz="3100" b="1">
                <a:solidFill>
                  <a:srgbClr val="002060"/>
                </a:solidFill>
                <a:latin typeface="Arial" panose="020B0604020202020204" pitchFamily="34" charset="0"/>
                <a:ea typeface="Arial" panose="020B0604020202020204" pitchFamily="34" charset="0"/>
              </a:rPr>
              <a:t>à</a:t>
            </a:r>
            <a:r>
              <a:rPr lang="en-US" altLang="en-US" sz="3100" b="1">
                <a:solidFill>
                  <a:srgbClr val="002060"/>
                </a:solidFill>
                <a:latin typeface="Arial" panose="020B0604020202020204" pitchFamily="34" charset="0"/>
                <a:cs typeface="Arial" panose="020B0604020202020204" pitchFamily="34" charset="0"/>
              </a:rPr>
              <a:t> mình ra chỗ khác chơi.</a:t>
            </a:r>
          </a:p>
          <a:p>
            <a:pPr marL="0" lvl="0" indent="0">
              <a:spcBef>
                <a:spcPct val="0"/>
              </a:spcBef>
              <a:buFontTx/>
              <a:buNone/>
            </a:pPr>
            <a:r>
              <a:rPr lang="en-US" altLang="en-US" sz="3100" b="1">
                <a:solidFill>
                  <a:srgbClr val="002060"/>
                </a:solidFill>
                <a:latin typeface="Arial" panose="020B0604020202020204" pitchFamily="34" charset="0"/>
                <a:cs typeface="Arial" panose="020B0604020202020204" pitchFamily="34" charset="0"/>
              </a:rPr>
              <a:t>B. Thưa với cô giáo để cô giáo nhắc các bạn.</a:t>
            </a:r>
          </a:p>
          <a:p>
            <a:pPr marL="0" lvl="0" indent="0">
              <a:spcBef>
                <a:spcPct val="0"/>
              </a:spcBef>
              <a:buFontTx/>
              <a:buNone/>
            </a:pPr>
            <a:r>
              <a:rPr lang="en-US" altLang="en-US" sz="3100" b="1">
                <a:solidFill>
                  <a:srgbClr val="002060"/>
                </a:solidFill>
                <a:latin typeface="Arial" panose="020B0604020202020204" pitchFamily="34" charset="0"/>
                <a:cs typeface="Arial" panose="020B0604020202020204" pitchFamily="34" charset="0"/>
              </a:rPr>
              <a:t>C. Chơi cùng các bạn.</a:t>
            </a:r>
            <a:endParaRPr lang="en-US" altLang="en-US" sz="3100" b="1">
              <a:solidFill>
                <a:srgbClr val="002060"/>
              </a:solidFill>
              <a:latin typeface="Arial" panose="020B0604020202020204" pitchFamily="34" charset="0"/>
              <a:ea typeface="Arial" panose="020B0604020202020204" pitchFamily="34" charset="0"/>
            </a:endParaRPr>
          </a:p>
        </p:txBody>
      </p:sp>
      <p:pic>
        <p:nvPicPr>
          <p:cNvPr id="22532" name="Picture 2"/>
          <p:cNvPicPr>
            <a:picLocks noChangeAspect="1"/>
          </p:cNvPicPr>
          <p:nvPr/>
        </p:nvPicPr>
        <p:blipFill>
          <a:blip r:embed="rId3"/>
          <a:stretch>
            <a:fillRect/>
          </a:stretch>
        </p:blipFill>
        <p:spPr>
          <a:xfrm>
            <a:off x="500063" y="3789363"/>
            <a:ext cx="8461375" cy="2854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9">
                                            <p:txEl>
                                              <p:pRg st="1" end="1"/>
                                            </p:txEl>
                                          </p:spTgt>
                                        </p:tgtEl>
                                        <p:attrNameLst>
                                          <p:attrName>style.color</p:attrName>
                                        </p:attrNameLst>
                                      </p:cBhvr>
                                      <p:to>
                                        <p:clrVal>
                                          <a:schemeClr val="accent2"/>
                                        </p:clrVal>
                                      </p:to>
                                    </p:set>
                                    <p:set>
                                      <p:cBhvr>
                                        <p:cTn id="7" dur="500" fill="hold"/>
                                        <p:tgtEl>
                                          <p:spTgt spid="9">
                                            <p:txEl>
                                              <p:pRg st="1" end="1"/>
                                            </p:txEl>
                                          </p:spTgt>
                                        </p:tgtEl>
                                        <p:attrNameLst>
                                          <p:attrName>fillcolor</p:attrName>
                                        </p:attrNameLst>
                                      </p:cBhvr>
                                      <p:to>
                                        <p:clrVal>
                                          <a:schemeClr val="accent2"/>
                                        </p:clrVal>
                                      </p:to>
                                    </p:set>
                                    <p:set>
                                      <p:cBhvr>
                                        <p:cTn id="8" dur="500" fill="hold"/>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1026</Words>
  <Application>Microsoft Office PowerPoint</Application>
  <PresentationFormat>On-screen Show (4:3)</PresentationFormat>
  <Paragraphs>89</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Mạnh Hùng</cp:lastModifiedBy>
  <cp:revision>9</cp:revision>
  <dcterms:created xsi:type="dcterms:W3CDTF">2018-12-31T10:02:00Z</dcterms:created>
  <dcterms:modified xsi:type="dcterms:W3CDTF">2024-11-02T03:10:18Z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97430BD3BA794781985D19120A761893_12</vt:lpwstr>
  </property>
  <property fmtid="{D5CDD505-2E9C-101B-9397-08002B2CF9AE}" pid="3" name="KSOProductBuildVer">
    <vt:lpwstr>1033-12.2.0.18607</vt:lpwstr>
  </property>
</Properties>
</file>