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67" r:id="rId12"/>
    <p:sldId id="279" r:id="rId13"/>
    <p:sldId id="268" r:id="rId14"/>
    <p:sldId id="280" r:id="rId15"/>
    <p:sldId id="281" r:id="rId16"/>
    <p:sldId id="269" r:id="rId17"/>
    <p:sldId id="282" r:id="rId18"/>
    <p:sldId id="270" r:id="rId19"/>
    <p:sldId id="283" r:id="rId20"/>
    <p:sldId id="271" r:id="rId21"/>
    <p:sldId id="284" r:id="rId22"/>
    <p:sldId id="285" r:id="rId23"/>
    <p:sldId id="272" r:id="rId24"/>
    <p:sldId id="286" r:id="rId25"/>
    <p:sldId id="273" r:id="rId26"/>
    <p:sldId id="287" r:id="rId27"/>
    <p:sldId id="274" r:id="rId28"/>
  </p:sldIdLst>
  <p:sldSz cx="9144000" cy="5143500" type="screen16x9"/>
  <p:notesSz cx="6858000" cy="9144000"/>
  <p:embeddedFontLst>
    <p:embeddedFont>
      <p:font typeface="DFPOP1-W9" panose="020B0604020202020204" charset="-128"/>
      <p:regular r:id="rId30"/>
    </p:embeddedFont>
    <p:embeddedFont>
      <p:font typeface="Arial-Rounded" panose="020B0500000000000000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HL Hoctro" panose="020B0604020202020204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  <p1510:client id="{DDF9AEEC-CCD5-5F64-F2F3-D175DFACB9F7}" v="4" dt="2020-08-25T09:38:54.8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4" d="100"/>
          <a:sy n="94" d="100"/>
        </p:scale>
        <p:origin x="72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c794012b4d868ecd9d1ef3db619558666ab3addd1135ed7892d8844d7cbe73d8::" providerId="AD" clId="Web-{DDF9AEEC-CCD5-5F64-F2F3-D175DFACB9F7}"/>
    <pc:docChg chg="modSld">
      <pc:chgData name="Guest User" userId="S::urn:spo:anon#c794012b4d868ecd9d1ef3db619558666ab3addd1135ed7892d8844d7cbe73d8::" providerId="AD" clId="Web-{DDF9AEEC-CCD5-5F64-F2F3-D175DFACB9F7}" dt="2020-08-25T09:38:54.808" v="3" actId="20577"/>
      <pc:docMkLst>
        <pc:docMk/>
      </pc:docMkLst>
      <pc:sldChg chg="modSp">
        <pc:chgData name="Guest User" userId="S::urn:spo:anon#c794012b4d868ecd9d1ef3db619558666ab3addd1135ed7892d8844d7cbe73d8::" providerId="AD" clId="Web-{DDF9AEEC-CCD5-5F64-F2F3-D175DFACB9F7}" dt="2020-08-25T09:38:54.808" v="2" actId="20577"/>
        <pc:sldMkLst>
          <pc:docMk/>
          <pc:sldMk cId="0" sldId="256"/>
        </pc:sldMkLst>
        <pc:spChg chg="mod">
          <ac:chgData name="Guest User" userId="S::urn:spo:anon#c794012b4d868ecd9d1ef3db619558666ab3addd1135ed7892d8844d7cbe73d8::" providerId="AD" clId="Web-{DDF9AEEC-CCD5-5F64-F2F3-D175DFACB9F7}" dt="2020-08-25T09:38:54.808" v="2" actId="20577"/>
          <ac:spMkLst>
            <pc:docMk/>
            <pc:sldMk cId="0" sldId="256"/>
            <ac:spMk id="4" creationId="{00000000-0000-0000-0000-000000000000}"/>
          </ac:spMkLst>
        </pc:spChg>
      </pc:sldChg>
    </pc:docChg>
  </pc:docChgLst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2020/8/25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1021433" cy="376834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err="1">
                <a:latin typeface="Times New Roman"/>
                <a:ea typeface="微软雅黑"/>
                <a:cs typeface="Times New Roman"/>
              </a:rPr>
              <a:t>Giáo</a:t>
            </a:r>
            <a:r>
              <a:rPr lang="en-US" altLang="zh-CN" sz="1400" b="1" kern="0" dirty="0">
                <a:latin typeface="Times New Roman"/>
                <a:ea typeface="微软雅黑"/>
                <a:cs typeface="Times New Roman"/>
              </a:rPr>
              <a:t> </a:t>
            </a:r>
            <a:r>
              <a:rPr lang="en-US" altLang="zh-CN" sz="1400" b="1" kern="0">
                <a:latin typeface="Times New Roman"/>
                <a:ea typeface="微软雅黑"/>
                <a:cs typeface="Times New Roman"/>
              </a:rPr>
              <a:t>viên: </a:t>
            </a:r>
            <a:endParaRPr lang="en-US" altLang="zh-CN" sz="1400" b="1" kern="0" dirty="0">
              <a:effectLst/>
              <a:latin typeface="Times New Roman"/>
              <a:ea typeface="微软雅黑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6507CA-563C-4E84-96BC-D406D15520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/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  <a:extLst>
              <a:ext uri="{FF2B5EF4-FFF2-40B4-BE49-F238E27FC236}">
                <a16:creationId xmlns:a16="http://schemas.microsoft.com/office/drawing/2014/main" id="{184C4DBE-C93C-41EF-923B-72B16638A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/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/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/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AA025045-4BEC-4053-AD7F-BB20DBF8B4FF}"/>
              </a:ext>
            </a:extLst>
          </p:cNvPr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4D1F74B1-A493-4F90-83D0-FFDCD4969EF8}"/>
              </a:ext>
            </a:extLst>
          </p:cNvPr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/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/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FD33C0DE-D76D-49EC-9F5F-2EB09012767C}"/>
              </a:ext>
            </a:extLst>
          </p:cNvPr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/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/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486</Words>
  <Application>Microsoft Office PowerPoint</Application>
  <PresentationFormat>On-screen Show (16:9)</PresentationFormat>
  <Paragraphs>90</Paragraphs>
  <Slides>24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Pham Thi Minh Phuong</cp:lastModifiedBy>
  <cp:revision>15</cp:revision>
  <dcterms:created xsi:type="dcterms:W3CDTF">2020-08-13T09:19:08Z</dcterms:created>
  <dcterms:modified xsi:type="dcterms:W3CDTF">2020-08-25T09:38:56Z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