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Đào</a:t>
            </a: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1179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49</cp:revision>
  <dcterms:created xsi:type="dcterms:W3CDTF">2020-08-13T09:19:08Z</dcterms:created>
  <dcterms:modified xsi:type="dcterms:W3CDTF">2020-08-20T15:47:20Z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