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7" r:id="rId10"/>
    <p:sldId id="290" r:id="rId11"/>
    <p:sldId id="289" r:id="rId12"/>
    <p:sldId id="267" r:id="rId13"/>
    <p:sldId id="279" r:id="rId14"/>
    <p:sldId id="291" r:id="rId15"/>
    <p:sldId id="288" r:id="rId16"/>
    <p:sldId id="278" r:id="rId17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DFPOP1-W9" panose="020B0604020202020204" charset="-128"/>
      <p:regular r:id="rId21"/>
    </p:embeddedFont>
    <p:embeddedFont>
      <p:font typeface="宋体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al-Rounded" panose="020B0500000000000000" pitchFamily="34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91"/>
            <p14:sldId id="288"/>
            <p14:sldId id="278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92" d="100"/>
          <a:sy n="92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0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79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392874" y="121420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599076" y="1305012"/>
            <a:ext cx="1633953" cy="949901"/>
            <a:chOff x="3282930" y="1815065"/>
            <a:chExt cx="1633953" cy="94990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2194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930" y="18416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97798" y="3670693"/>
            <a:ext cx="27286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Quỳnh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Sen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8963" y="2443350"/>
            <a:ext cx="6469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CỦA GIÓ 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text here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0" y="1016000"/>
            <a:ext cx="9359900" cy="42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8822" y="1079567"/>
            <a:ext cx="2617384" cy="977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17215" y="180182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44790" y="2568445"/>
            <a:ext cx="2935777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76411" y="3429373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28600" y="103876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13738" y="1753262"/>
            <a:ext cx="2791962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66635" y="2749903"/>
            <a:ext cx="2858653" cy="805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904" y="3493958"/>
            <a:ext cx="3348576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88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940260" y="4876800"/>
            <a:ext cx="1049820" cy="1016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2934" y="2397608"/>
            <a:ext cx="984854" cy="119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7004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59733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4953" y="3284012"/>
            <a:ext cx="109728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14953" y="4618624"/>
            <a:ext cx="109728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822949" y="4084685"/>
            <a:ext cx="701916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674484" y="3732904"/>
            <a:ext cx="896837" cy="20659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2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271</Words>
  <Application>Microsoft Office PowerPoint</Application>
  <PresentationFormat>On-screen Show (16:9)</PresentationFormat>
  <Paragraphs>76</Paragraphs>
  <Slides>13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微软雅黑</vt:lpstr>
      <vt:lpstr>DFPOP1-W9</vt:lpstr>
      <vt:lpstr>Arial</vt:lpstr>
      <vt:lpstr>宋体</vt:lpstr>
      <vt:lpstr>华康少女文字W5</vt:lpstr>
      <vt:lpstr>Calibri</vt:lpstr>
      <vt:lpstr>Times New Roman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57</cp:revision>
  <dcterms:created xsi:type="dcterms:W3CDTF">2020-08-13T09:19:08Z</dcterms:created>
  <dcterms:modified xsi:type="dcterms:W3CDTF">2020-08-18T10:13:06Z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