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5"/>
  </p:notesMasterIdLst>
  <p:sldIdLst>
    <p:sldId id="256" r:id="rId5"/>
    <p:sldId id="258" r:id="rId6"/>
    <p:sldId id="275" r:id="rId7"/>
    <p:sldId id="266" r:id="rId8"/>
    <p:sldId id="276" r:id="rId9"/>
    <p:sldId id="277" r:id="rId10"/>
    <p:sldId id="278" r:id="rId11"/>
    <p:sldId id="288" r:id="rId12"/>
    <p:sldId id="289" r:id="rId13"/>
    <p:sldId id="290" r:id="rId14"/>
    <p:sldId id="291" r:id="rId15"/>
    <p:sldId id="292" r:id="rId16"/>
    <p:sldId id="267" r:id="rId17"/>
    <p:sldId id="279" r:id="rId18"/>
    <p:sldId id="268" r:id="rId19"/>
    <p:sldId id="280" r:id="rId20"/>
    <p:sldId id="293" r:id="rId21"/>
    <p:sldId id="281" r:id="rId22"/>
    <p:sldId id="269" r:id="rId23"/>
    <p:sldId id="282" r:id="rId24"/>
    <p:sldId id="270" r:id="rId25"/>
    <p:sldId id="283" r:id="rId26"/>
    <p:sldId id="271" r:id="rId27"/>
    <p:sldId id="284" r:id="rId28"/>
    <p:sldId id="285" r:id="rId29"/>
    <p:sldId id="272" r:id="rId30"/>
    <p:sldId id="286" r:id="rId31"/>
    <p:sldId id="273" r:id="rId32"/>
    <p:sldId id="287" r:id="rId33"/>
    <p:sldId id="274" r:id="rId34"/>
  </p:sldIdLst>
  <p:sldSz cx="9144000" cy="5143500" type="screen16x9"/>
  <p:notesSz cx="6858000" cy="9144000"/>
  <p:embeddedFontLst>
    <p:embeddedFont>
      <p:font typeface="DFPOP1-W9" panose="020B0604020202020204" charset="-128"/>
      <p:regular r:id="rId36"/>
    </p:embeddedFont>
    <p:embeddedFont>
      <p:font typeface="Arial-Rounded" panose="020B0500000000000000" charset="0"/>
      <p:regular r:id="rId37"/>
    </p:embeddedFont>
    <p:embeddedFont>
      <p:font typeface="Calibri" panose="020F0502020204030204" pitchFamily="34" charset="0"/>
      <p:regular r:id="rId38"/>
      <p:bold r:id="rId39"/>
      <p:italic r:id="rId40"/>
      <p:boldItalic r:id="rId41"/>
    </p:embeddedFont>
    <p:embeddedFont>
      <p:font typeface="HL Hoctro" panose="020B0604020202020204" charset="0"/>
      <p:regular r:id="rId42"/>
    </p:embeddedFont>
  </p:embeddedFontLst>
  <p:custDataLst>
    <p:tags r:id="rId4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  <p14:sldId id="278"/>
            <p14:sldId id="288"/>
            <p14:sldId id="289"/>
            <p14:sldId id="290"/>
            <p14:sldId id="291"/>
            <p14:sldId id="292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0"/>
            <p14:sldId id="293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A9250B"/>
    <a:srgbClr val="4CA420"/>
    <a:srgbClr val="679C31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50" d="100"/>
          <a:sy n="150" d="100"/>
        </p:scale>
        <p:origin x="45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font" Target="fonts/font4.fntdata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font" Target="fonts/font7.fntdata"/><Relationship Id="rId47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font" Target="fonts/font3.fntdata"/><Relationship Id="rId46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font" Target="fonts/font6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font" Target="fonts/font1.fntdata"/><Relationship Id="rId49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notesMaster" Target="notesMasters/notesMaster1.xml"/><Relationship Id="rId43" Type="http://schemas.openxmlformats.org/officeDocument/2006/relationships/tags" Target="tags/tag1.xml"/><Relationship Id="rId48" Type="http://schemas.microsoft.com/office/2016/11/relationships/changesInfo" Target="changesInfos/changesInfo1.xml"/><Relationship Id="rId8" Type="http://schemas.openxmlformats.org/officeDocument/2006/relationships/slide" Target="slides/slide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2024/1/29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gi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36915" y="1401208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33461" y="2692705"/>
            <a:ext cx="4928969" cy="701696"/>
            <a:chOff x="2257916" y="2713166"/>
            <a:chExt cx="4928969" cy="70169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14084" y="27131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 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7916" y="272125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075226" y="4073598"/>
            <a:ext cx="2178802" cy="3768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Trần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4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4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Thuý</a:t>
            </a:r>
            <a:endParaRPr lang="zh-CN" altLang="zh-CN" sz="11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8" name="矩形 97"/>
          <p:cNvSpPr/>
          <p:nvPr/>
        </p:nvSpPr>
        <p:spPr>
          <a:xfrm>
            <a:off x="169302" y="32772"/>
            <a:ext cx="838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4800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u="sng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u="sng" dirty="0" err="1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800" b="1" u="sng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4800" b="1" dirty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ĐÌNH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61190" y="3948056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nhằm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189" y="0"/>
            <a:ext cx="7347838" cy="3948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00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7963439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di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5031" y="135615"/>
            <a:ext cx="4410635" cy="364098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615" y="135615"/>
            <a:ext cx="4284324" cy="3640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706691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89097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sp>
        <p:nvSpPr>
          <p:cNvPr id="11" name="Cloud Callout 10"/>
          <p:cNvSpPr/>
          <p:nvPr/>
        </p:nvSpPr>
        <p:spPr>
          <a:xfrm>
            <a:off x="6845283" y="1"/>
            <a:ext cx="2148109" cy="484094"/>
          </a:xfrm>
          <a:prstGeom prst="cloudCallout">
            <a:avLst>
              <a:gd name="adj1" fmla="val -56412"/>
              <a:gd name="adj2" fmla="val 58033"/>
            </a:avLst>
          </a:prstGeom>
          <a:solidFill>
            <a:srgbClr val="04D3F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</p:spTree>
    <p:extLst>
      <p:ext uri="{BB962C8B-B14F-4D97-AF65-F5344CB8AC3E}">
        <p14:creationId xmlns:p14="http://schemas.microsoft.com/office/powerpoint/2010/main" val="908300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1045029" y="87826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45029" y="864007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28" y="1758587"/>
            <a:ext cx="5787343" cy="2514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650" y="2019299"/>
            <a:ext cx="2844030" cy="2095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0" y="1097280"/>
            <a:ext cx="7324725" cy="33486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75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25852" y="541834"/>
            <a:ext cx="27678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>
                <a:solidFill>
                  <a:srgbClr val="4CA42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chu 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000500" y="0"/>
            <a:ext cx="5143500" cy="482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635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  <p:cmd type="call" cmd="stop">
                                      <p:cBhvr>
                                        <p:cTn id="12" dur="1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a 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0" y="1851670"/>
            <a:ext cx="599861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750697" y="1851671"/>
            <a:ext cx="3226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(.…).</a:t>
            </a:r>
            <a:endParaRPr lang="zh-CN" altLang="en-US" sz="48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5851058" y="1816614"/>
            <a:ext cx="430559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4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.</a:t>
            </a:r>
            <a:endParaRPr lang="zh-CN" altLang="en-US" sz="4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599439" y="1071507"/>
            <a:ext cx="6532881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600892" y="1090258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36320" y="2551545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lần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bị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ốm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3189515" y="1062131"/>
            <a:ext cx="16568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lo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5312954" y="2551544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5185228" y="1062484"/>
            <a:ext cx="206393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32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97 -0.04383 L 0.24045 0.29043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1669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1845" y="236732"/>
            <a:ext cx="9000309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26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6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6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45" y="1639878"/>
            <a:ext cx="4231822" cy="287763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1999" y="1639878"/>
            <a:ext cx="4311027" cy="2877638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1332033"/>
              </p:ext>
            </p:extLst>
          </p:nvPr>
        </p:nvGraphicFramePr>
        <p:xfrm>
          <a:off x="386576" y="869795"/>
          <a:ext cx="8166410" cy="579120"/>
        </p:xfrm>
        <a:graphic>
          <a:graphicData uri="http://schemas.openxmlformats.org/drawingml/2006/table">
            <a:tbl>
              <a:tblPr firstRow="1" bandRow="1">
                <a:tableStyleId>{D27102A9-8310-4765-A935-A1911B00CA55}</a:tableStyleId>
              </a:tblPr>
              <a:tblGrid>
                <a:gridCol w="8166410">
                  <a:extLst>
                    <a:ext uri="{9D8B030D-6E8A-4147-A177-3AD203B41FA5}">
                      <a16:colId xmlns:a16="http://schemas.microsoft.com/office/drawing/2014/main" val="3273929529"/>
                    </a:ext>
                  </a:extLst>
                </a:gridCol>
              </a:tblGrid>
              <a:tr h="546411">
                <a:tc>
                  <a:txBody>
                    <a:bodyPr/>
                    <a:lstStyle/>
                    <a:p>
                      <a:r>
                        <a:rPr lang="en-US" sz="320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Chăm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sóc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ốm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ô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tô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điện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công</a:t>
                      </a:r>
                      <a:r>
                        <a:rPr lang="en-US" sz="3200" baseline="0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baseline="0" dirty="0" err="1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viên</a:t>
                      </a:r>
                      <a:endParaRPr lang="en-US" sz="3200" dirty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9668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5005" y="287383"/>
            <a:ext cx="8072845" cy="4323807"/>
          </a:xfrm>
          <a:prstGeom prst="rect">
            <a:avLst/>
          </a:prstGeom>
        </p:spPr>
      </p:pic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6E86600A-260E-4EDA-8C1F-2E79C8D20FB9}"/>
              </a:ext>
            </a:extLst>
          </p:cNvPr>
          <p:cNvSpPr/>
          <p:nvPr/>
        </p:nvSpPr>
        <p:spPr>
          <a:xfrm>
            <a:off x="6314708" y="774835"/>
            <a:ext cx="509838" cy="367666"/>
          </a:xfrm>
          <a:prstGeom prst="round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2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30573" y="287383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0025" y="1640282"/>
            <a:ext cx="8743950" cy="1485900"/>
          </a:xfrm>
          <a:prstGeom prst="rect">
            <a:avLst/>
          </a:prstGeom>
        </p:spPr>
      </p:pic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700169" y="164028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iềm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vui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873425" y="1639014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lắng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072144" y="163901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l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òng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323710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mẹ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</a:t>
            </a:r>
            <a:r>
              <a:rPr lang="en-US" sz="3200" b="1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on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67822" y="232370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ỉ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niệm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072143" y="2382597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k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ì</a:t>
            </a:r>
            <a:r>
              <a:rPr lang="en-US" sz="32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</a:t>
            </a:r>
            <a:r>
              <a:rPr lang="en-US" sz="3200" b="1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diệu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9" grpId="0" animBg="1"/>
      <p:bldP spid="8" grpId="0" animBg="1"/>
      <p:bldP spid="11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63863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7097" y="846865"/>
            <a:ext cx="6818812" cy="3767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6A69A42-FA17-4E40-BC70-E0337A67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31718" r="1418" b="32929"/>
          <a:stretch/>
        </p:blipFill>
        <p:spPr>
          <a:xfrm>
            <a:off x="839097" y="979226"/>
            <a:ext cx="7670202" cy="3240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5311" y="0"/>
            <a:ext cx="9334335" cy="5056094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118334"/>
            <a:ext cx="8832027" cy="602718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con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5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5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      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500" dirty="0" err="1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5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</a:t>
            </a:r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91119" y="984619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6032246" y="984619"/>
            <a:ext cx="372140" cy="34299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91119" y="176234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297706" y="208226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245671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416014" y="2486562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691117" y="3272096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11007" y="360790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711007" y="4058441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434077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2832683" y="4415541"/>
            <a:ext cx="55386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</a:t>
            </a:r>
            <a:endParaRPr lang="vi-VN" sz="1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7243636" y="2837436"/>
            <a:ext cx="120111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243636" y="4766415"/>
            <a:ext cx="606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1108038" y="3233653"/>
            <a:ext cx="51636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H="1">
            <a:off x="8455511" y="942690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2384783" y="1297504"/>
            <a:ext cx="89592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4756176" y="1297504"/>
            <a:ext cx="146224" cy="426850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3271323" y="1655417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426324" y="1678609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482155" y="1655416"/>
            <a:ext cx="129091" cy="426849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18" grpId="0" animBg="1"/>
      <p:bldP spid="2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8">
            <a:extLst>
              <a:ext uri="{FF2B5EF4-FFF2-40B4-BE49-F238E27FC236}">
                <a16:creationId xmlns:a16="http://schemas.microsoft.com/office/drawing/2014/main" id="{18328BA5-306A-4F44-B8DD-7830A3C56C7F}"/>
              </a:ext>
            </a:extLst>
          </p:cNvPr>
          <p:cNvSpPr/>
          <p:nvPr/>
        </p:nvSpPr>
        <p:spPr>
          <a:xfrm>
            <a:off x="0" y="-237530"/>
            <a:ext cx="9143999" cy="5414248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b="1" dirty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2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con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28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28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-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Con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Nam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6688" y="679268"/>
            <a:ext cx="361507" cy="318672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5">
            <a:extLst>
              <a:ext uri="{FF2B5EF4-FFF2-40B4-BE49-F238E27FC236}">
                <a16:creationId xmlns:a16="http://schemas.microsoft.com/office/drawing/2014/main" id="{BB31C7CE-3A00-464D-89B3-1755B3BAA779}"/>
              </a:ext>
            </a:extLst>
          </p:cNvPr>
          <p:cNvSpPr/>
          <p:nvPr/>
        </p:nvSpPr>
        <p:spPr>
          <a:xfrm>
            <a:off x="255181" y="2396082"/>
            <a:ext cx="361507" cy="3118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437017" y="-847130"/>
            <a:ext cx="609600" cy="609600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>
            <a:off x="4658061" y="997940"/>
            <a:ext cx="98970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7177143" y="997940"/>
            <a:ext cx="1493521" cy="22244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7177142" y="3979601"/>
            <a:ext cx="746761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901004" y="4852764"/>
            <a:ext cx="1510554" cy="0"/>
          </a:xfrm>
          <a:prstGeom prst="line">
            <a:avLst/>
          </a:prstGeom>
          <a:ln w="28575">
            <a:solidFill>
              <a:srgbClr val="F144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76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3562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  <p:bldP spid="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439676" y="905483"/>
            <a:ext cx="8015836" cy="1123712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trạng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đập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do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ra.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87952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201615" y="3776596"/>
            <a:ext cx="8912888" cy="61293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just"/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3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30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000" dirty="0" err="1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endParaRPr lang="zh-CN" altLang="en-US" sz="3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1544" y="190500"/>
            <a:ext cx="4625702" cy="3657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97" y="190500"/>
            <a:ext cx="4252047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34714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493</TotalTime>
  <Words>732</Words>
  <Application>Microsoft Office PowerPoint</Application>
  <PresentationFormat>On-screen Show (16:9)</PresentationFormat>
  <Paragraphs>113</Paragraphs>
  <Slides>30</Slides>
  <Notes>11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DFPOP1-W9</vt:lpstr>
      <vt:lpstr>Times New Roman</vt:lpstr>
      <vt:lpstr>Arial-Rounded</vt:lpstr>
      <vt:lpstr>Arial</vt:lpstr>
      <vt:lpstr>Calibri</vt:lpstr>
      <vt:lpstr>HL Hoctro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Administrator</cp:lastModifiedBy>
  <cp:revision>49</cp:revision>
  <dcterms:created xsi:type="dcterms:W3CDTF">2020-08-13T09:19:08Z</dcterms:created>
  <dcterms:modified xsi:type="dcterms:W3CDTF">2024-01-29T01:35:57Z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