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75" r:id="rId7"/>
    <p:sldId id="266" r:id="rId8"/>
    <p:sldId id="276" r:id="rId9"/>
    <p:sldId id="291" r:id="rId10"/>
    <p:sldId id="296" r:id="rId11"/>
    <p:sldId id="292" r:id="rId12"/>
    <p:sldId id="293" r:id="rId13"/>
    <p:sldId id="294" r:id="rId14"/>
    <p:sldId id="288" r:id="rId15"/>
    <p:sldId id="289" r:id="rId16"/>
    <p:sldId id="267" r:id="rId17"/>
    <p:sldId id="279" r:id="rId18"/>
    <p:sldId id="268" r:id="rId19"/>
    <p:sldId id="290" r:id="rId20"/>
    <p:sldId id="269" r:id="rId21"/>
    <p:sldId id="287" r:id="rId22"/>
    <p:sldId id="295" r:id="rId23"/>
    <p:sldId id="274" r:id="rId24"/>
  </p:sldIdLst>
  <p:sldSz cx="9144000" cy="5143500" type="screen16x9"/>
  <p:notesSz cx="6858000" cy="9144000"/>
  <p:embeddedFontLst>
    <p:embeddedFont>
      <p:font typeface="DFPOP1-W9" panose="020B0604020202020204" charset="-128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-Rounded" panose="020B0500000000000000" pitchFamily="34" charset="0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宋体" panose="02010600030101010101" pitchFamily="2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91"/>
            <p14:sldId id="296"/>
            <p14:sldId id="292"/>
            <p14:sldId id="293"/>
            <p14:sldId id="294"/>
            <p14:sldId id="288"/>
            <p14:sldId id="289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0"/>
            <p14:sldId id="269"/>
            <p14:sldId id="287"/>
            <p14:sldId id="29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2801" y="2661962"/>
            <a:ext cx="4981728" cy="754754"/>
            <a:chOff x="2281392" y="2660108"/>
            <a:chExt cx="4981728" cy="754754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41739" y="26834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90319" y="266010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610151"/>
            <a:ext cx="1620957" cy="946665"/>
            <a:chOff x="3295926" y="1815065"/>
            <a:chExt cx="1620957" cy="94666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3840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7061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Phan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86264" y="51153"/>
          <a:ext cx="82577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868">
                  <a:extLst>
                    <a:ext uri="{9D8B030D-6E8A-4147-A177-3AD203B41FA5}">
                      <a16:colId xmlns:a16="http://schemas.microsoft.com/office/drawing/2014/main" val="2702717448"/>
                    </a:ext>
                  </a:extLst>
                </a:gridCol>
                <a:gridCol w="4128868">
                  <a:extLst>
                    <a:ext uri="{9D8B030D-6E8A-4147-A177-3AD203B41FA5}">
                      <a16:colId xmlns:a16="http://schemas.microsoft.com/office/drawing/2014/main" val="14348869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8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Chia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0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Ai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 Phan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30715"/>
                  </a:ext>
                </a:extLst>
              </a:tr>
            </a:tbl>
          </a:graphicData>
        </a:graphic>
      </p:graphicFrame>
      <p:pic>
        <p:nvPicPr>
          <p:cNvPr id="3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268" y="-856078"/>
            <a:ext cx="609600" cy="609600"/>
          </a:xfrm>
          <a:prstGeom prst="rect">
            <a:avLst/>
          </a:prstGeom>
        </p:spPr>
      </p:pic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961568" y="756932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886264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2" y="7637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1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04352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hần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hường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186749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24928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0388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5293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888083" y="3803134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42016" y="2947541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97529" y="62024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268854" y="292468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44864" y="3790182"/>
            <a:ext cx="1162620" cy="1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518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548</Words>
  <Application>Microsoft Office PowerPoint</Application>
  <PresentationFormat>On-screen Show (16:9)</PresentationFormat>
  <Paragraphs>143</Paragraphs>
  <Slides>20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DFPOP1-W9</vt:lpstr>
      <vt:lpstr>华康少女文字W5</vt:lpstr>
      <vt:lpstr>Times New Roman</vt:lpstr>
      <vt:lpstr>Calibri</vt:lpstr>
      <vt:lpstr>Arial-Rounded</vt:lpstr>
      <vt:lpstr>微软雅黑</vt:lpstr>
      <vt:lpstr>Arial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36</cp:revision>
  <dcterms:created xsi:type="dcterms:W3CDTF">2020-08-13T09:19:08Z</dcterms:created>
  <dcterms:modified xsi:type="dcterms:W3CDTF">2020-08-19T12:55:54Z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