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7" r:id="rId6"/>
    <p:sldId id="258" r:id="rId7"/>
    <p:sldId id="289" r:id="rId8"/>
    <p:sldId id="266" r:id="rId9"/>
    <p:sldId id="276" r:id="rId10"/>
    <p:sldId id="277" r:id="rId11"/>
    <p:sldId id="278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267" r:id="rId20"/>
    <p:sldId id="279" r:id="rId21"/>
    <p:sldId id="269" r:id="rId22"/>
    <p:sldId id="282" r:id="rId23"/>
    <p:sldId id="270" r:id="rId24"/>
    <p:sldId id="296" r:id="rId25"/>
    <p:sldId id="271" r:id="rId26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FPOP1-W9" panose="020B0604020202020204" charset="-128"/>
      <p:regular r:id="rId33"/>
    </p:embeddedFont>
    <p:embeddedFont>
      <p:font typeface="宋体" panose="02010600030101010101" pitchFamily="2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04D3FC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9717" y="2756237"/>
            <a:ext cx="4890519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656860" cy="936524"/>
            <a:chOff x="3295926" y="1801871"/>
            <a:chExt cx="1656860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38168" y="3362415"/>
            <a:ext cx="727587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6555" y="4490175"/>
            <a:ext cx="797725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53589" y="4957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53589" y="56036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53589" y="49891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115030" y="1610607"/>
            <a:ext cx="8182764" cy="28854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2148" y="499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71" r="2038" b="17827"/>
          <a:stretch/>
        </p:blipFill>
        <p:spPr>
          <a:xfrm>
            <a:off x="-1" y="-1"/>
            <a:ext cx="6685935" cy="41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81" y="68827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3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 smtClean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36918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9796" y="2928571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58160" y="18999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09369" y="3803134"/>
            <a:ext cx="725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1098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00259" y="59944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59567" y="108346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95353" y="156652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561080" y="1949054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802394" y="296883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277875" y="338644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41555" y="384733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041985" y="148729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36005" y="196311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20740" y="240296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398336" y="4389370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517774" y="2839556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08" r="371" b="43932"/>
          <a:stretch/>
        </p:blipFill>
        <p:spPr>
          <a:xfrm>
            <a:off x="0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504</Words>
  <Application>Microsoft Office PowerPoint</Application>
  <PresentationFormat>On-screen Show (16:9)</PresentationFormat>
  <Paragraphs>124</Paragraphs>
  <Slides>22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华康少女文字W5</vt:lpstr>
      <vt:lpstr>Arial-Rounded</vt:lpstr>
      <vt:lpstr>Times New Roman</vt:lpstr>
      <vt:lpstr>Calibri</vt:lpstr>
      <vt:lpstr>幼圆</vt:lpstr>
      <vt:lpstr>DFPOP1-W9</vt:lpstr>
      <vt:lpstr>Arial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43</cp:revision>
  <dcterms:created xsi:type="dcterms:W3CDTF">2020-08-13T09:19:08Z</dcterms:created>
  <dcterms:modified xsi:type="dcterms:W3CDTF">2020-08-20T12:19:31Z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