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9" r:id="rId2"/>
    <p:sldId id="415" r:id="rId3"/>
    <p:sldId id="370" r:id="rId4"/>
    <p:sldId id="322" r:id="rId5"/>
    <p:sldId id="410" r:id="rId6"/>
    <p:sldId id="401" r:id="rId7"/>
    <p:sldId id="404" r:id="rId8"/>
    <p:sldId id="418" r:id="rId9"/>
    <p:sldId id="402" r:id="rId10"/>
    <p:sldId id="419" r:id="rId11"/>
    <p:sldId id="321" r:id="rId12"/>
    <p:sldId id="403" r:id="rId13"/>
    <p:sldId id="422" r:id="rId14"/>
    <p:sldId id="405" r:id="rId15"/>
    <p:sldId id="423" r:id="rId16"/>
    <p:sldId id="400" r:id="rId17"/>
    <p:sldId id="424" r:id="rId18"/>
    <p:sldId id="392" r:id="rId19"/>
    <p:sldId id="425" r:id="rId20"/>
    <p:sldId id="426" r:id="rId21"/>
    <p:sldId id="409" r:id="rId22"/>
    <p:sldId id="427" r:id="rId23"/>
    <p:sldId id="357" r:id="rId24"/>
    <p:sldId id="429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147" d="100"/>
          <a:sy n="147" d="100"/>
        </p:scale>
        <p:origin x="780" y="126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2025/2/3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2025/2/3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41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7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LỚP1A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3427" y="3408473"/>
            <a:ext cx="3043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Phùng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Sen</a:t>
            </a: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29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07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1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2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46"/>
            <a:ext cx="9252519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2897706"/>
            <a:ext cx="9217352" cy="2338340"/>
          </a:xfrm>
          <a:prstGeom prst="rect">
            <a:avLst/>
          </a:prstGeom>
        </p:spPr>
      </p:pic>
      <p:pic>
        <p:nvPicPr>
          <p:cNvPr id="7" name="giải thưởng tình bạ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1680" y="180116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43808" y="22208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633" y="2758664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403648" y="3219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80312" y="372387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60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4229</TotalTime>
  <Words>396</Words>
  <Application>Microsoft Office PowerPoint</Application>
  <PresentationFormat>On-screen Show (16:9)</PresentationFormat>
  <Paragraphs>76</Paragraphs>
  <Slides>24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微软雅黑</vt:lpstr>
      <vt:lpstr>Arial</vt:lpstr>
      <vt:lpstr>Arial-Rounded</vt:lpstr>
      <vt:lpstr>Calibri</vt:lpstr>
      <vt:lpstr>HL Hoctro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Administrator</cp:lastModifiedBy>
  <cp:revision>355</cp:revision>
  <dcterms:created xsi:type="dcterms:W3CDTF">2015-12-11T17:46:17Z</dcterms:created>
  <dcterms:modified xsi:type="dcterms:W3CDTF">2025-02-03T02:41:08Z</dcterms:modified>
</cp:coreProperties>
</file>