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60" r:id="rId4"/>
    <p:sldId id="258" r:id="rId5"/>
    <p:sldId id="265" r:id="rId6"/>
    <p:sldId id="289" r:id="rId7"/>
    <p:sldId id="264" r:id="rId8"/>
    <p:sldId id="266" r:id="rId9"/>
    <p:sldId id="267" r:id="rId10"/>
    <p:sldId id="300" r:id="rId11"/>
    <p:sldId id="280" r:id="rId12"/>
    <p:sldId id="269" r:id="rId13"/>
    <p:sldId id="271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288" r:id="rId25"/>
    <p:sldId id="291" r:id="rId26"/>
    <p:sldId id="297" r:id="rId27"/>
    <p:sldId id="295" r:id="rId28"/>
    <p:sldId id="298" r:id="rId29"/>
    <p:sldId id="299" r:id="rId30"/>
    <p:sldId id="1169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0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 Ngoc" userId="fffb6e34-3192-4eae-9516-df7d5337df8e" providerId="ADAL" clId="{3E9E4FED-2216-4469-9686-EA9C51C43D0F}"/>
    <pc:docChg chg="modSld">
      <pc:chgData name="Vu Ngoc" userId="fffb6e34-3192-4eae-9516-df7d5337df8e" providerId="ADAL" clId="{3E9E4FED-2216-4469-9686-EA9C51C43D0F}" dt="2024-11-06T15:52:28.312" v="1" actId="1076"/>
      <pc:docMkLst>
        <pc:docMk/>
      </pc:docMkLst>
      <pc:sldChg chg="modSp mod">
        <pc:chgData name="Vu Ngoc" userId="fffb6e34-3192-4eae-9516-df7d5337df8e" providerId="ADAL" clId="{3E9E4FED-2216-4469-9686-EA9C51C43D0F}" dt="2024-11-06T15:52:28.312" v="1" actId="1076"/>
        <pc:sldMkLst>
          <pc:docMk/>
          <pc:sldMk cId="1073316046" sldId="260"/>
        </pc:sldMkLst>
        <pc:picChg chg="mod">
          <ac:chgData name="Vu Ngoc" userId="fffb6e34-3192-4eae-9516-df7d5337df8e" providerId="ADAL" clId="{3E9E4FED-2216-4469-9686-EA9C51C43D0F}" dt="2024-11-06T15:52:28.312" v="1" actId="1076"/>
          <ac:picMkLst>
            <pc:docMk/>
            <pc:sldMk cId="1073316046" sldId="260"/>
            <ac:picMk id="26" creationId="{21C5DE9F-70CD-1D1F-305D-BD5E2BF098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9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81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3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1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3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7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98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26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4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2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833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583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783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1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9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51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6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90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7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58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45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92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65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831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89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43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3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4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87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9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5DFC0074-8B82-C205-5810-148D5B43DA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180975"/>
            <a:ext cx="150495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27900-D626-42F2-AB0F-10AF2529A68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8806D-AAA5-42C3-BCB5-5D503E142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179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4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.jpg"/><Relationship Id="rId10" Type="http://schemas.openxmlformats.org/officeDocument/2006/relationships/image" Target="../media/image34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849DAC-4981-A977-8612-D38CF1B6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900F011-4350-B4FB-FE44-A53A1EB2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C5DE9F-70CD-1D1F-305D-BD5E2BF0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807" y="3127426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4C9C67C-29A3-4E5C-C472-3CB6D8BC5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1B205B1-022B-8995-F7C8-2D0D96C70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167" y="-69575"/>
            <a:ext cx="2122833" cy="212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A2014E9E-9C18-32CF-509F-ED30E4A7F68E}"/>
              </a:ext>
            </a:extLst>
          </p:cNvPr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C43DF-8AF6-81A1-F879-E8FDE00D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A9468-F07B-F596-9EF5-11A5A716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28475D-1188-C9D9-1C3F-D69300B87669}"/>
              </a:ext>
            </a:extLst>
          </p:cNvPr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id="{CF37228C-9D57-4C40-47DA-4941E6D896FC}"/>
              </a:ext>
            </a:extLst>
          </p:cNvPr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BE23C-194E-8337-85BC-FE1C8CF4A784}"/>
              </a:ext>
            </a:extLst>
          </p:cNvPr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ADD7BB59-973F-754C-938B-3DC276395C39}"/>
              </a:ext>
            </a:extLst>
          </p:cNvPr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744DC-02D6-420B-11F2-76C0268CE2DA}"/>
              </a:ext>
            </a:extLst>
          </p:cNvPr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>
            <a:extLst>
              <a:ext uri="{FF2B5EF4-FFF2-40B4-BE49-F238E27FC236}">
                <a16:creationId xmlns:a16="http://schemas.microsoft.com/office/drawing/2014/main" id="{3257B90F-8F14-0B0C-A062-7700FA1BD670}"/>
              </a:ext>
            </a:extLst>
          </p:cNvPr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1EF82E-88EC-E6B1-B5C6-0E43892E97D7}"/>
              </a:ext>
            </a:extLst>
          </p:cNvPr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BB52B409-8420-52D1-9D54-8567614348F8}"/>
              </a:ext>
            </a:extLst>
          </p:cNvPr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569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A1602-3144-A79D-867E-2CD6B68F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F114-8565-129D-24A1-75E6F7EF1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B618CE-0D87-791D-B916-C8FA662BBC8B}"/>
              </a:ext>
            </a:extLst>
          </p:cNvPr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DB19DB4C-4C41-49D4-26F7-8F2E13AB486E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8B0115-28AF-6CF7-C0C4-38E18A534330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25080-E26F-3FEB-1F9B-308148D82D43}"/>
              </a:ext>
            </a:extLst>
          </p:cNvPr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0D7DBFAD-0840-86C2-683A-24EE4C12933F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6C238-0B6D-CEF7-4EDB-54B3611434D7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7D15F2-0136-BBB0-B69E-FB14C030FFFB}"/>
              </a:ext>
            </a:extLst>
          </p:cNvPr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8DF80F-8D6A-D065-716C-A29276807AD4}"/>
              </a:ext>
            </a:extLst>
          </p:cNvPr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049EAB-7E34-03D4-B1C3-C2A3ACFBFEB6}"/>
              </a:ext>
            </a:extLst>
          </p:cNvPr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E38D3-67B8-F83F-1C33-5AA28FE2F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A20C34-E59C-7700-6BC2-4F6E261CA42E}"/>
              </a:ext>
            </a:extLst>
          </p:cNvPr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C8A10600-DE65-FFD1-699B-9D1AE9A589B6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74B731-4A66-A6B2-509F-1C89DEB741F4}"/>
                </a:ext>
              </a:extLst>
            </p:cNvPr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59CDA7-82C2-39EF-6AC8-B646B701E3AF}"/>
              </a:ext>
            </a:extLst>
          </p:cNvPr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BBCAA4-1F80-B6F6-FBD4-F256D31383E2}"/>
              </a:ext>
            </a:extLst>
          </p:cNvPr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773C30-38EE-9F04-4795-4B64BBEC759F}"/>
              </a:ext>
            </a:extLst>
          </p:cNvPr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12AE77-1CA4-5CBB-80F4-F501BAB86806}"/>
              </a:ext>
            </a:extLst>
          </p:cNvPr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395045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8F8359-57FC-8015-DE3E-5664F27D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43050"/>
            <a:ext cx="12237662" cy="85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2378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E64F85CE-8EFF-E7B3-2E06-5B79427A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2CFDBFD0-D559-823A-382D-1AABED14DE00}"/>
              </a:ext>
            </a:extLst>
          </p:cNvPr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sp>
        <p:nvSpPr>
          <p:cNvPr id="4" name="Bong bóng Lời nói: Hình chữ nhật với Góc Tròn 10">
            <a:extLst>
              <a:ext uri="{FF2B5EF4-FFF2-40B4-BE49-F238E27FC236}">
                <a16:creationId xmlns:a16="http://schemas.microsoft.com/office/drawing/2014/main" id="{7CBACDC6-77EB-88C5-4D04-5D42108871F8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>
            <a:extLst>
              <a:ext uri="{FF2B5EF4-FFF2-40B4-BE49-F238E27FC236}">
                <a16:creationId xmlns:a16="http://schemas.microsoft.com/office/drawing/2014/main" id="{B09DA1B6-9548-BFCE-8720-062E24A0407C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82111BFC-8616-18A3-DF62-057135BD6F30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>
              <a:extLst>
                <a:ext uri="{FF2B5EF4-FFF2-40B4-BE49-F238E27FC236}">
                  <a16:creationId xmlns:a16="http://schemas.microsoft.com/office/drawing/2014/main" id="{6C6D9F5F-D3AC-9637-3EF6-0DB277041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>
            <a:extLst>
              <a:ext uri="{FF2B5EF4-FFF2-40B4-BE49-F238E27FC236}">
                <a16:creationId xmlns:a16="http://schemas.microsoft.com/office/drawing/2014/main" id="{721E5139-2535-6359-E890-9F6227698B0D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73B151F0-453F-6ED8-55E0-3918F2EA1A3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>
              <a:extLst>
                <a:ext uri="{FF2B5EF4-FFF2-40B4-BE49-F238E27FC236}">
                  <a16:creationId xmlns:a16="http://schemas.microsoft.com/office/drawing/2014/main" id="{EF6227CB-EF7D-9CE2-8ECB-A4BD219D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>
            <a:extLst>
              <a:ext uri="{FF2B5EF4-FFF2-40B4-BE49-F238E27FC236}">
                <a16:creationId xmlns:a16="http://schemas.microsoft.com/office/drawing/2014/main" id="{C7363C90-74FA-6BB5-E59D-A944724B41B4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EDEE585-3E86-C757-1AA9-A94792B0B81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>
              <a:extLst>
                <a:ext uri="{FF2B5EF4-FFF2-40B4-BE49-F238E27FC236}">
                  <a16:creationId xmlns:a16="http://schemas.microsoft.com/office/drawing/2014/main" id="{8840ACE3-ED0D-2402-3990-01992A60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>
            <a:extLst>
              <a:ext uri="{FF2B5EF4-FFF2-40B4-BE49-F238E27FC236}">
                <a16:creationId xmlns:a16="http://schemas.microsoft.com/office/drawing/2014/main" id="{B5A065F6-03BA-A67C-D921-8B1796F6A29A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FDA692F4-EB95-BF7B-BE1B-030F54AB03AE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>
              <a:extLst>
                <a:ext uri="{FF2B5EF4-FFF2-40B4-BE49-F238E27FC236}">
                  <a16:creationId xmlns:a16="http://schemas.microsoft.com/office/drawing/2014/main" id="{42C39C54-9C27-AA54-5744-E1683E8B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06AFF7D-8B99-E5B1-FD9D-C22662B12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33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65B67F3-2632-A525-4D46-DEC34010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F5CE6-B44B-5D69-DD69-6A080283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E5FD5F7-E37A-EBA9-1B97-A1027D89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AF74670-B1CA-991B-7D4F-AE186E40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B4BAA-91D3-6876-8720-B7B520AC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878</Words>
  <Application>Microsoft Office PowerPoint</Application>
  <PresentationFormat>Widescreen</PresentationFormat>
  <Paragraphs>172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Times New Roman</vt:lpstr>
      <vt:lpstr>UTM Cookies</vt:lpstr>
      <vt:lpstr>UTM Duepuntozero</vt:lpstr>
      <vt:lpstr>1_Office Theme</vt:lpstr>
      <vt:lpstr>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Vu Ngoc</cp:lastModifiedBy>
  <cp:revision>51</cp:revision>
  <dcterms:created xsi:type="dcterms:W3CDTF">2023-05-15T08:09:06Z</dcterms:created>
  <dcterms:modified xsi:type="dcterms:W3CDTF">2024-11-06T17:05:59Z</dcterms:modified>
</cp:coreProperties>
</file>