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86" r:id="rId4"/>
  </p:sldMasterIdLst>
  <p:notesMasterIdLst>
    <p:notesMasterId r:id="rId31"/>
  </p:notesMasterIdLst>
  <p:sldIdLst>
    <p:sldId id="294" r:id="rId5"/>
    <p:sldId id="297" r:id="rId6"/>
    <p:sldId id="298" r:id="rId7"/>
    <p:sldId id="338" r:id="rId8"/>
    <p:sldId id="337" r:id="rId9"/>
    <p:sldId id="339" r:id="rId10"/>
    <p:sldId id="340" r:id="rId11"/>
    <p:sldId id="341" r:id="rId12"/>
    <p:sldId id="261" r:id="rId13"/>
    <p:sldId id="304" r:id="rId14"/>
    <p:sldId id="349" r:id="rId15"/>
    <p:sldId id="351" r:id="rId16"/>
    <p:sldId id="354" r:id="rId17"/>
    <p:sldId id="352" r:id="rId18"/>
    <p:sldId id="356" r:id="rId19"/>
    <p:sldId id="355" r:id="rId20"/>
    <p:sldId id="353" r:id="rId21"/>
    <p:sldId id="357" r:id="rId22"/>
    <p:sldId id="332" r:id="rId23"/>
    <p:sldId id="358" r:id="rId24"/>
    <p:sldId id="360" r:id="rId25"/>
    <p:sldId id="359" r:id="rId26"/>
    <p:sldId id="361" r:id="rId27"/>
    <p:sldId id="362" r:id="rId28"/>
    <p:sldId id="11692"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23" autoAdjust="0"/>
  </p:normalViewPr>
  <p:slideViewPr>
    <p:cSldViewPr snapToGrid="0">
      <p:cViewPr varScale="1">
        <p:scale>
          <a:sx n="60" d="100"/>
          <a:sy n="60" d="100"/>
        </p:scale>
        <p:origin x="9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62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6821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78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2023/7/11</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49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0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32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6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3250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82170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03634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29735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3202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265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666673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56591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80481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181499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05143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387673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011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479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542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010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7760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786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7/11/2023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id="{518626E4-9648-C89F-8DB5-9D79DFBBA55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75368" y="256953"/>
            <a:ext cx="1959492" cy="1959492"/>
          </a:xfrm>
          <a:prstGeom prst="rect">
            <a:avLst/>
          </a:prstGeom>
        </p:spPr>
      </p:pic>
    </p:spTree>
    <p:extLst>
      <p:ext uri="{BB962C8B-B14F-4D97-AF65-F5344CB8AC3E}">
        <p14:creationId xmlns:p14="http://schemas.microsoft.com/office/powerpoint/2010/main" val="28302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2023/7/11</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649582"/>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7/11/2023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985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2023/7/11</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2400321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emf"/><Relationship Id="rId11" Type="http://schemas.openxmlformats.org/officeDocument/2006/relationships/image" Target="../media/image8.gif"/><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30.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10" Type="http://schemas.openxmlformats.org/officeDocument/2006/relationships/slide" Target="slide14.xml"/><Relationship Id="rId4" Type="http://schemas.openxmlformats.org/officeDocument/2006/relationships/image" Target="../media/image30.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facebook.com/huongthaoGADT" TargetMode="Externa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6"/>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9"/>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3"/>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4"/>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54 130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19" name="Picture 18">
            <a:extLst>
              <a:ext uri="{FF2B5EF4-FFF2-40B4-BE49-F238E27FC236}">
                <a16:creationId xmlns:a16="http://schemas.microsoft.com/office/drawing/2014/main" id="{08B159E5-B2F6-7A6C-02D2-E898E43272EF}"/>
              </a:ext>
            </a:extLst>
          </p:cNvPr>
          <p:cNvPicPr>
            <a:picLocks noChangeAspect="1"/>
          </p:cNvPicPr>
          <p:nvPr/>
        </p:nvPicPr>
        <p:blipFill>
          <a:blip r:embed="rId7"/>
          <a:stretch>
            <a:fillRect/>
          </a:stretch>
        </p:blipFill>
        <p:spPr>
          <a:xfrm>
            <a:off x="663606" y="3634609"/>
            <a:ext cx="10998137" cy="3017782"/>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81</TotalTime>
  <Words>1136</Words>
  <Application>Microsoft Office PowerPoint</Application>
  <PresentationFormat>Widescreen</PresentationFormat>
  <Paragraphs>121</Paragraphs>
  <Slides>26</Slides>
  <Notes>8</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Calibri</vt:lpstr>
      <vt:lpstr>iCiel Crocante</vt:lpstr>
      <vt:lpstr>Times New Roman</vt:lpstr>
      <vt:lpstr>1_Office Theme</vt:lpstr>
      <vt:lpstr>Office 主题​​</vt:lpstr>
      <vt:lpstr>4_Office Theme</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37</cp:revision>
  <dcterms:created xsi:type="dcterms:W3CDTF">2023-06-12T01:51:51Z</dcterms:created>
  <dcterms:modified xsi:type="dcterms:W3CDTF">2023-07-11T12:10:58Z</dcterms:modified>
</cp:coreProperties>
</file>