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 id="2147483716" r:id="rId5"/>
  </p:sldMasterIdLst>
  <p:notesMasterIdLst>
    <p:notesMasterId r:id="rId41"/>
  </p:notesMasterIdLst>
  <p:sldIdLst>
    <p:sldId id="312" r:id="rId6"/>
    <p:sldId id="352" r:id="rId7"/>
    <p:sldId id="384" r:id="rId8"/>
    <p:sldId id="344" r:id="rId9"/>
    <p:sldId id="349" r:id="rId10"/>
    <p:sldId id="350" r:id="rId11"/>
    <p:sldId id="351" r:id="rId12"/>
    <p:sldId id="318" r:id="rId13"/>
    <p:sldId id="291" r:id="rId14"/>
    <p:sldId id="385" r:id="rId15"/>
    <p:sldId id="293" r:id="rId16"/>
    <p:sldId id="386" r:id="rId17"/>
    <p:sldId id="387" r:id="rId18"/>
    <p:sldId id="295" r:id="rId19"/>
    <p:sldId id="388" r:id="rId20"/>
    <p:sldId id="389" r:id="rId21"/>
    <p:sldId id="304" r:id="rId22"/>
    <p:sldId id="392" r:id="rId23"/>
    <p:sldId id="299" r:id="rId24"/>
    <p:sldId id="306" r:id="rId25"/>
    <p:sldId id="395" r:id="rId26"/>
    <p:sldId id="396" r:id="rId27"/>
    <p:sldId id="397" r:id="rId28"/>
    <p:sldId id="398" r:id="rId29"/>
    <p:sldId id="399" r:id="rId30"/>
    <p:sldId id="305" r:id="rId31"/>
    <p:sldId id="400" r:id="rId32"/>
    <p:sldId id="401" r:id="rId33"/>
    <p:sldId id="402" r:id="rId34"/>
    <p:sldId id="348" r:id="rId35"/>
    <p:sldId id="403" r:id="rId36"/>
    <p:sldId id="316" r:id="rId37"/>
    <p:sldId id="275" r:id="rId38"/>
    <p:sldId id="311" r:id="rId39"/>
    <p:sldId id="1169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32</a:t>
            </a:fld>
            <a:endParaRPr lang="en-US"/>
          </a:p>
        </p:txBody>
      </p:sp>
    </p:spTree>
    <p:extLst>
      <p:ext uri="{BB962C8B-B14F-4D97-AF65-F5344CB8AC3E}">
        <p14:creationId xmlns:p14="http://schemas.microsoft.com/office/powerpoint/2010/main" val="1390467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5" name="Footer Placeholder 4">
            <a:extLst>
              <a:ext uri="{FF2B5EF4-FFF2-40B4-BE49-F238E27FC236}">
                <a16:creationId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5" name="Footer Placeholder 4">
            <a:extLst>
              <a:ext uri="{FF2B5EF4-FFF2-40B4-BE49-F238E27FC236}">
                <a16:creationId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5" name="Footer Placeholder 4">
            <a:extLst>
              <a:ext uri="{FF2B5EF4-FFF2-40B4-BE49-F238E27FC236}">
                <a16:creationId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6" name="Footer Placeholder 5">
            <a:extLst>
              <a:ext uri="{FF2B5EF4-FFF2-40B4-BE49-F238E27FC236}">
                <a16:creationId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8" name="Footer Placeholder 7">
            <a:extLst>
              <a:ext uri="{FF2B5EF4-FFF2-40B4-BE49-F238E27FC236}">
                <a16:creationId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4" name="Footer Placeholder 3">
            <a:extLst>
              <a:ext uri="{FF2B5EF4-FFF2-40B4-BE49-F238E27FC236}">
                <a16:creationId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3" name="Footer Placeholder 2">
            <a:extLst>
              <a:ext uri="{FF2B5EF4-FFF2-40B4-BE49-F238E27FC236}">
                <a16:creationId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6" name="Footer Placeholder 5">
            <a:extLst>
              <a:ext uri="{FF2B5EF4-FFF2-40B4-BE49-F238E27FC236}">
                <a16:creationId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6" name="Footer Placeholder 5">
            <a:extLst>
              <a:ext uri="{FF2B5EF4-FFF2-40B4-BE49-F238E27FC236}">
                <a16:creationId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5" name="Footer Placeholder 4">
            <a:extLst>
              <a:ext uri="{FF2B5EF4-FFF2-40B4-BE49-F238E27FC236}">
                <a16:creationId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21/07/2023</a:t>
            </a:fld>
            <a:endParaRPr lang="vi-VN"/>
          </a:p>
        </p:txBody>
      </p:sp>
      <p:sp>
        <p:nvSpPr>
          <p:cNvPr id="5" name="Footer Placeholder 4">
            <a:extLst>
              <a:ext uri="{FF2B5EF4-FFF2-40B4-BE49-F238E27FC236}">
                <a16:creationId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7/21/2023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5" name="Footer Placeholder 4">
            <a:extLst>
              <a:ext uri="{FF2B5EF4-FFF2-40B4-BE49-F238E27FC236}">
                <a16:creationId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5" name="Footer Placeholder 4">
            <a:extLst>
              <a:ext uri="{FF2B5EF4-FFF2-40B4-BE49-F238E27FC236}">
                <a16:creationId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5" name="Footer Placeholder 4">
            <a:extLst>
              <a:ext uri="{FF2B5EF4-FFF2-40B4-BE49-F238E27FC236}">
                <a16:creationId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6" name="Footer Placeholder 5">
            <a:extLst>
              <a:ext uri="{FF2B5EF4-FFF2-40B4-BE49-F238E27FC236}">
                <a16:creationId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8" name="Footer Placeholder 7">
            <a:extLst>
              <a:ext uri="{FF2B5EF4-FFF2-40B4-BE49-F238E27FC236}">
                <a16:creationId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4" name="Footer Placeholder 3">
            <a:extLst>
              <a:ext uri="{FF2B5EF4-FFF2-40B4-BE49-F238E27FC236}">
                <a16:creationId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3" name="Footer Placeholder 2">
            <a:extLst>
              <a:ext uri="{FF2B5EF4-FFF2-40B4-BE49-F238E27FC236}">
                <a16:creationId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6" name="Footer Placeholder 5">
            <a:extLst>
              <a:ext uri="{FF2B5EF4-FFF2-40B4-BE49-F238E27FC236}">
                <a16:creationId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6" name="Footer Placeholder 5">
            <a:extLst>
              <a:ext uri="{FF2B5EF4-FFF2-40B4-BE49-F238E27FC236}">
                <a16:creationId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5" name="Footer Placeholder 4">
            <a:extLst>
              <a:ext uri="{FF2B5EF4-FFF2-40B4-BE49-F238E27FC236}">
                <a16:creationId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7/21/2023</a:t>
            </a:fld>
            <a:endParaRPr lang="en-US"/>
          </a:p>
        </p:txBody>
      </p:sp>
      <p:sp>
        <p:nvSpPr>
          <p:cNvPr id="5" name="Footer Placeholder 4">
            <a:extLst>
              <a:ext uri="{FF2B5EF4-FFF2-40B4-BE49-F238E27FC236}">
                <a16:creationId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8039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99325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13913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5038296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55189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131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646792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63411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10617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2023/7/21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492686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684190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28198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7/21/2023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ACF24181-90FC-92AA-19E0-73FD80B2CDA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21/07/2023</a:t>
            </a:fld>
            <a:endParaRPr lang="vi-VN"/>
          </a:p>
        </p:txBody>
      </p:sp>
      <p:sp>
        <p:nvSpPr>
          <p:cNvPr id="5" name="Footer Placeholder 4">
            <a:extLst>
              <a:ext uri="{FF2B5EF4-FFF2-40B4-BE49-F238E27FC236}">
                <a16:creationId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id="{08164FAE-F2D4-2FAC-D4CD-40686731CFC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7/21/2023</a:t>
            </a:fld>
            <a:endParaRPr lang="en-US"/>
          </a:p>
        </p:txBody>
      </p:sp>
      <p:sp>
        <p:nvSpPr>
          <p:cNvPr id="5" name="Footer Placeholder 4">
            <a:extLst>
              <a:ext uri="{FF2B5EF4-FFF2-40B4-BE49-F238E27FC236}">
                <a16:creationId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2023/7/21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1407262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microsoft.com/office/2007/relationships/hdphoto" Target="../media/hdphoto15.wdp"/><Relationship Id="rId3" Type="http://schemas.microsoft.com/office/2007/relationships/hdphoto" Target="../media/hdphoto10.wdp"/><Relationship Id="rId7" Type="http://schemas.openxmlformats.org/officeDocument/2006/relationships/image" Target="../media/image47.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6.png"/><Relationship Id="rId10" Type="http://schemas.microsoft.com/office/2007/relationships/hdphoto" Target="../media/hdphoto16.wdp"/><Relationship Id="rId4" Type="http://schemas.openxmlformats.org/officeDocument/2006/relationships/image" Target="../media/image45.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7.png"/><Relationship Id="rId4" Type="http://schemas.microsoft.com/office/2007/relationships/hdphoto" Target="../media/hdphoto10.wdp"/><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34.png"/><Relationship Id="rId7"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0.wdp"/><Relationship Id="rId7" Type="http://schemas.openxmlformats.org/officeDocument/2006/relationships/image" Target="../media/image5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emf"/><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image" Target="../media/image6.gif"/><Relationship Id="rId1" Type="http://schemas.openxmlformats.org/officeDocument/2006/relationships/slideLayout" Target="../slideLayouts/slideLayout26.xml"/><Relationship Id="rId6" Type="http://schemas.openxmlformats.org/officeDocument/2006/relationships/image" Target="../media/image8.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1.png"/><Relationship Id="rId4" Type="http://schemas.openxmlformats.org/officeDocument/2006/relationships/image" Target="../media/image62.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2.emf"/><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2.emf"/></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4.png"/><Relationship Id="rId18" Type="http://schemas.microsoft.com/office/2007/relationships/hdphoto" Target="../media/hdphoto4.wdp"/><Relationship Id="rId26" Type="http://schemas.openxmlformats.org/officeDocument/2006/relationships/image" Target="../media/image9.png"/><Relationship Id="rId3" Type="http://schemas.openxmlformats.org/officeDocument/2006/relationships/slideLayout" Target="../slideLayouts/slideLayout26.xml"/><Relationship Id="rId21" Type="http://schemas.openxmlformats.org/officeDocument/2006/relationships/image" Target="../media/image19.png"/><Relationship Id="rId7" Type="http://schemas.openxmlformats.org/officeDocument/2006/relationships/image" Target="../media/image11.png"/><Relationship Id="rId12" Type="http://schemas.openxmlformats.org/officeDocument/2006/relationships/slide" Target="slide4.xml"/><Relationship Id="rId17" Type="http://schemas.openxmlformats.org/officeDocument/2006/relationships/image" Target="../media/image17.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6.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3.png"/><Relationship Id="rId24" Type="http://schemas.openxmlformats.org/officeDocument/2006/relationships/image" Target="../media/image20.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2.png"/><Relationship Id="rId14" Type="http://schemas.openxmlformats.org/officeDocument/2006/relationships/image" Target="../media/image15.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8.png"/><Relationship Id="rId5" Type="http://schemas.openxmlformats.org/officeDocument/2006/relationships/image" Target="../media/image73.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control" Target="../activeX/activeX1.xml"/><Relationship Id="rId6" Type="http://schemas.openxmlformats.org/officeDocument/2006/relationships/image" Target="../media/image80.wmf"/><Relationship Id="rId5" Type="http://schemas.openxmlformats.org/officeDocument/2006/relationships/image" Target="../media/image7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6.png"/><Relationship Id="rId3" Type="http://schemas.openxmlformats.org/officeDocument/2006/relationships/image" Target="../media/image27.png"/><Relationship Id="rId7" Type="http://schemas.openxmlformats.org/officeDocument/2006/relationships/image" Target="../media/image84.png"/><Relationship Id="rId12"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11.wdp"/><Relationship Id="rId4" Type="http://schemas.openxmlformats.org/officeDocument/2006/relationships/image" Target="../media/image28.png"/><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www.facebook.com/huongthaoGADT"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6.png"/><Relationship Id="rId7" Type="http://schemas.openxmlformats.org/officeDocument/2006/relationships/image" Target="../media/image9.png"/><Relationship Id="rId12"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1.png"/><Relationship Id="rId5" Type="http://schemas.openxmlformats.org/officeDocument/2006/relationships/image" Target="../media/image28.png"/><Relationship Id="rId10" Type="http://schemas.microsoft.com/office/2007/relationships/hdphoto" Target="../media/hdphoto9.wdp"/><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10.wdp"/><Relationship Id="rId7"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27.png"/><Relationship Id="rId9"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a16="http://schemas.microsoft.com/office/drawing/2014/main" id="{AB46D160-20AF-C0C1-EF6F-41ACD1BCFC07}"/>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a16="http://schemas.microsoft.com/office/drawing/2014/main" id="{F789538B-7A98-F35E-FC0D-453A0C668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a16="http://schemas.microsoft.com/office/drawing/2014/main" val="2291519128"/>
                    </a:ext>
                  </a:extLst>
                </a:gridCol>
                <a:gridCol w="2709333">
                  <a:extLst>
                    <a:ext uri="{9D8B030D-6E8A-4147-A177-3AD203B41FA5}">
                      <a16:colId xmlns:a16="http://schemas.microsoft.com/office/drawing/2014/main" val="2525557520"/>
                    </a:ext>
                  </a:extLst>
                </a:gridCol>
                <a:gridCol w="2709333">
                  <a:extLst>
                    <a:ext uri="{9D8B030D-6E8A-4147-A177-3AD203B41FA5}">
                      <a16:colId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a16="http://schemas.microsoft.com/office/drawing/2014/main" val="2291519128"/>
                    </a:ext>
                  </a:extLst>
                </a:gridCol>
                <a:gridCol w="4642909">
                  <a:extLst>
                    <a:ext uri="{9D8B030D-6E8A-4147-A177-3AD203B41FA5}">
                      <a16:colId xmlns:a16="http://schemas.microsoft.com/office/drawing/2014/main" val="2525557520"/>
                    </a:ext>
                  </a:extLst>
                </a:gridCol>
                <a:gridCol w="3396192">
                  <a:extLst>
                    <a:ext uri="{9D8B030D-6E8A-4147-A177-3AD203B41FA5}">
                      <a16:colId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980059"/>
                  </a:ext>
                </a:extLst>
              </a:tr>
            </a:tbl>
          </a:graphicData>
        </a:graphic>
      </p:graphicFrame>
      <p:sp>
        <p:nvSpPr>
          <p:cNvPr id="10" name="TextBox 9">
            <a:extLst>
              <a:ext uri="{FF2B5EF4-FFF2-40B4-BE49-F238E27FC236}">
                <a16:creationId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id="{11FEF378-9A18-89B5-864A-3C7D15B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6DE2D5-2762-8762-CC2E-1BB515265725}"/>
              </a:ext>
            </a:extLst>
          </p:cNvPr>
          <p:cNvPicPr>
            <a:picLocks noChangeAspect="1"/>
          </p:cNvPicPr>
          <p:nvPr/>
        </p:nvPicPr>
        <p:blipFill rotWithShape="1">
          <a:blip r:embed="rId4"/>
          <a:srcRect t="209" b="5277"/>
          <a:stretch/>
        </p:blipFill>
        <p:spPr>
          <a:xfrm>
            <a:off x="0" y="0"/>
            <a:ext cx="12192000" cy="6858000"/>
          </a:xfrm>
          <a:prstGeom prst="rect">
            <a:avLst/>
          </a:prstGeom>
        </p:spPr>
      </p:pic>
      <p:grpSp>
        <p:nvGrpSpPr>
          <p:cNvPr id="3" name="Group 2">
            <a:extLst>
              <a:ext uri="{FF2B5EF4-FFF2-40B4-BE49-F238E27FC236}">
                <a16:creationId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a16="http://schemas.microsoft.com/office/drawing/2014/main" id="{339D0241-71CF-6A86-CE00-46AC762A8116}"/>
              </a:ext>
            </a:extLst>
          </p:cNvPr>
          <p:cNvPicPr>
            <a:picLocks noChangeAspect="1"/>
          </p:cNvPicPr>
          <p:nvPr/>
        </p:nvPicPr>
        <p:blipFill>
          <a:blip r:embed="rId5"/>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21" name="TextBox1">
                  <a:extLst>
                    <a:ext uri="{FF2B5EF4-FFF2-40B4-BE49-F238E27FC236}">
                      <a16:creationId xmlns:a16="http://schemas.microsoft.com/office/drawing/2014/main" id="{538E727D-C69C-1A4D-FD7A-0001B1427953}"/>
                    </a:ext>
                  </a:extLst>
                </p:cNvPr>
                <p:cNvPicPr>
                  <a:picLocks/>
                </p:cNvPicPr>
                <p:nvPr/>
              </p:nvPicPr>
              <p:blipFill>
                <a:blip r:embed="rId6"/>
                <a:stretch>
                  <a:fillRect/>
                </a:stretch>
              </p:blipFill>
              <p:spPr>
                <a:xfrm>
                  <a:off x="3248438" y="2251372"/>
                  <a:ext cx="5040557" cy="830997"/>
                </a:xfrm>
                <a:prstGeom prst="rect">
                  <a:avLst/>
                </a:prstGeom>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Rounded Corners 1">
            <a:extLst>
              <a:ext uri="{FF2B5EF4-FFF2-40B4-BE49-F238E27FC236}">
                <a16:creationId xmlns:a16="http://schemas.microsoft.com/office/drawing/2014/main" id="{91570FB6-7231-D92A-CA41-6790BBD8E478}"/>
              </a:ext>
            </a:extLst>
          </p:cNvPr>
          <p:cNvSpPr/>
          <p:nvPr/>
        </p:nvSpPr>
        <p:spPr>
          <a:xfrm>
            <a:off x="585731" y="7803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D5E6ED0E-4365-FC13-64ED-99D85B37D06A}"/>
              </a:ext>
            </a:extLst>
          </p:cNvPr>
          <p:cNvSpPr/>
          <p:nvPr/>
        </p:nvSpPr>
        <p:spPr>
          <a:xfrm>
            <a:off x="960896" y="501944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A54ED830-45C1-C2FF-F0F2-BC41CBC2C186}"/>
              </a:ext>
            </a:extLst>
          </p:cNvPr>
          <p:cNvSpPr/>
          <p:nvPr/>
        </p:nvSpPr>
        <p:spPr>
          <a:xfrm>
            <a:off x="960896" y="4037672"/>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3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5"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a16="http://schemas.microsoft.com/office/drawing/2014/main" id="{9510F752-1D71-127D-E86C-CF0B4FC9AA4A}"/>
              </a:ext>
            </a:extLst>
          </p:cNvPr>
          <p:cNvSpPr txBox="1"/>
          <p:nvPr/>
        </p:nvSpPr>
        <p:spPr>
          <a:xfrm>
            <a:off x="2828926" y="885384"/>
            <a:ext cx="64293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p>
        </p:txBody>
      </p:sp>
      <p:sp>
        <p:nvSpPr>
          <p:cNvPr id="12" name="TextBox 11">
            <a:extLst>
              <a:ext uri="{FF2B5EF4-FFF2-40B4-BE49-F238E27FC236}">
                <a16:creationId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
        <p:nvSpPr>
          <p:cNvPr id="8" name="TextBox 7">
            <a:extLst>
              <a:ext uri="{FF2B5EF4-FFF2-40B4-BE49-F238E27FC236}">
                <a16:creationId xmlns:a16="http://schemas.microsoft.com/office/drawing/2014/main" id="{506CB871-F751-5657-79FE-BE26DF753B51}"/>
              </a:ext>
            </a:extLst>
          </p:cNvPr>
          <p:cNvSpPr txBox="1"/>
          <p:nvPr/>
        </p:nvSpPr>
        <p:spPr>
          <a:xfrm>
            <a:off x="3911572" y="4461056"/>
            <a:ext cx="6181725" cy="523220"/>
          </a:xfrm>
          <a:prstGeom prst="rect">
            <a:avLst/>
          </a:prstGeom>
          <a:noFill/>
        </p:spPr>
        <p:txBody>
          <a:bodyPr wrap="square" rtlCol="0">
            <a:spAutoFit/>
          </a:bodyPr>
          <a:lstStyle/>
          <a:p>
            <a:r>
              <a:rPr lang="en-US" sz="2800" dirty="0" err="1">
                <a:solidFill>
                  <a:srgbClr val="FF0000"/>
                </a:solidFill>
                <a:latin typeface="Pattaya" panose="00000500000000000000" pitchFamily="2" charset="-34"/>
                <a:cs typeface="Pattaya" panose="00000500000000000000" pitchFamily="2" charset="-34"/>
              </a:rPr>
              <a:t>Hương</a:t>
            </a:r>
            <a:r>
              <a:rPr lang="en-US" sz="2800" dirty="0">
                <a:solidFill>
                  <a:srgbClr val="FF0000"/>
                </a:solidFill>
                <a:latin typeface="Pattaya" panose="00000500000000000000" pitchFamily="2" charset="-34"/>
                <a:cs typeface="Pattaya" panose="00000500000000000000" pitchFamily="2" charset="-34"/>
              </a:rPr>
              <a:t> </a:t>
            </a:r>
            <a:r>
              <a:rPr lang="en-US" sz="2800" dirty="0" err="1">
                <a:solidFill>
                  <a:srgbClr val="FF0000"/>
                </a:solidFill>
                <a:latin typeface="Pattaya" panose="00000500000000000000" pitchFamily="2" charset="-34"/>
                <a:cs typeface="Pattaya" panose="00000500000000000000" pitchFamily="2" charset="-34"/>
              </a:rPr>
              <a:t>Thảo</a:t>
            </a:r>
            <a:r>
              <a:rPr lang="en-US" sz="2800" dirty="0">
                <a:solidFill>
                  <a:srgbClr val="FF0000"/>
                </a:solidFill>
                <a:latin typeface="Pattaya" panose="00000500000000000000" pitchFamily="2" charset="-34"/>
                <a:cs typeface="Pattaya" panose="00000500000000000000" pitchFamily="2" charset="-34"/>
              </a:rPr>
              <a:t> – </a:t>
            </a:r>
            <a:r>
              <a:rPr lang="en-US" sz="2800" dirty="0" err="1">
                <a:solidFill>
                  <a:srgbClr val="FF0000"/>
                </a:solidFill>
                <a:latin typeface="Pattaya" panose="00000500000000000000" pitchFamily="2" charset="-34"/>
                <a:cs typeface="Pattaya" panose="00000500000000000000" pitchFamily="2" charset="-34"/>
              </a:rPr>
              <a:t>Zalo</a:t>
            </a:r>
            <a:r>
              <a:rPr lang="en-US" sz="2800" dirty="0">
                <a:solidFill>
                  <a:srgbClr val="FF0000"/>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1457101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36BE8A39-F558-7881-94E0-3E626A4CAB7C}"/>
              </a:ext>
            </a:extLst>
          </p:cNvPr>
          <p:cNvPicPr>
            <a:picLocks noChangeAspect="1"/>
          </p:cNvPicPr>
          <p:nvPr/>
        </p:nvPicPr>
        <p:blipFill>
          <a:blip r:embed="rId4"/>
          <a:stretch>
            <a:fillRect/>
          </a:stretch>
        </p:blipFill>
        <p:spPr>
          <a:xfrm>
            <a:off x="10060085" y="103893"/>
            <a:ext cx="1906295" cy="958754"/>
          </a:xfrm>
          <a:prstGeom prst="rect">
            <a:avLst/>
          </a:prstGeom>
        </p:spPr>
      </p:pic>
      <p:grpSp>
        <p:nvGrpSpPr>
          <p:cNvPr id="2" name="Group 1">
            <a:extLst>
              <a:ext uri="{FF2B5EF4-FFF2-40B4-BE49-F238E27FC236}">
                <a16:creationId xmlns:a16="http://schemas.microsoft.com/office/drawing/2014/main" id="{D13B6014-B44E-4CAF-3FBB-ED56501D3020}"/>
              </a:ext>
            </a:extLst>
          </p:cNvPr>
          <p:cNvGrpSpPr/>
          <p:nvPr/>
        </p:nvGrpSpPr>
        <p:grpSpPr>
          <a:xfrm>
            <a:off x="286335" y="1102531"/>
            <a:ext cx="11377835" cy="5688794"/>
            <a:chOff x="286335" y="1483531"/>
            <a:chExt cx="11377835" cy="5297257"/>
          </a:xfrm>
        </p:grpSpPr>
        <p:sp>
          <p:nvSpPr>
            <p:cNvPr id="12" name="Rectangle: Rounded Corners 1">
              <a:extLst>
                <a:ext uri="{FF2B5EF4-FFF2-40B4-BE49-F238E27FC236}">
                  <a16:creationId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7C147D77-3969-1512-D06F-E16E3EF5244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495944" y="2103202"/>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a:extLst>
                <a:ext uri="{FF2B5EF4-FFF2-40B4-BE49-F238E27FC236}">
                  <a16:creationId xmlns:a16="http://schemas.microsoft.com/office/drawing/2014/main" id="{6BE2DDE7-870F-805F-4E88-E6C3D577EEF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286335" y="4705458"/>
              <a:ext cx="1043661" cy="104162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7AD26EAA-4343-2F66-98E1-1BB5FFF25F87}"/>
              </a:ext>
            </a:extLst>
          </p:cNvPr>
          <p:cNvPicPr>
            <a:picLocks noChangeAspect="1"/>
          </p:cNvPicPr>
          <p:nvPr/>
        </p:nvPicPr>
        <p:blipFill>
          <a:blip r:embed="rId9"/>
          <a:stretch>
            <a:fillRect/>
          </a:stretch>
        </p:blipFill>
        <p:spPr>
          <a:xfrm>
            <a:off x="3437870" y="361808"/>
            <a:ext cx="4877223" cy="707197"/>
          </a:xfrm>
          <a:prstGeom prst="rect">
            <a:avLst/>
          </a:prstGeom>
        </p:spPr>
      </p:pic>
      <p:pic>
        <p:nvPicPr>
          <p:cNvPr id="8" name="Picture 7">
            <a:extLst>
              <a:ext uri="{FF2B5EF4-FFF2-40B4-BE49-F238E27FC236}">
                <a16:creationId xmlns:a16="http://schemas.microsoft.com/office/drawing/2014/main" id="{3211667F-848B-EF6D-7BBB-B5AC52A82BF7}"/>
              </a:ext>
            </a:extLst>
          </p:cNvPr>
          <p:cNvPicPr>
            <a:picLocks noChangeAspect="1"/>
          </p:cNvPicPr>
          <p:nvPr/>
        </p:nvPicPr>
        <p:blipFill>
          <a:blip r:embed="rId10"/>
          <a:stretch>
            <a:fillRect/>
          </a:stretch>
        </p:blipFill>
        <p:spPr>
          <a:xfrm>
            <a:off x="1204499" y="1531091"/>
            <a:ext cx="467048" cy="467048"/>
          </a:xfrm>
          <a:prstGeom prst="rect">
            <a:avLst/>
          </a:prstGeom>
        </p:spPr>
      </p:pic>
      <p:sp>
        <p:nvSpPr>
          <p:cNvPr id="11" name="TextBox 10">
            <a:extLst>
              <a:ext uri="{FF2B5EF4-FFF2-40B4-BE49-F238E27FC236}">
                <a16:creationId xmlns:a16="http://schemas.microsoft.com/office/drawing/2014/main" id="{AB88D3C0-8615-5506-1275-98E0F379DB04}"/>
              </a:ext>
            </a:extLst>
          </p:cNvPr>
          <p:cNvSpPr txBox="1"/>
          <p:nvPr/>
        </p:nvSpPr>
        <p:spPr>
          <a:xfrm>
            <a:off x="1359895" y="1511316"/>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đúng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từ</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ngữ</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bộ</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Anh </a:t>
            </a:r>
            <a:r>
              <a:rPr lang="en-US" sz="3200" b="1" dirty="0" err="1">
                <a:solidFill>
                  <a:srgbClr val="003399"/>
                </a:solidFill>
                <a:latin typeface="Calibri" panose="020F0502020204030204" pitchFamily="34" charset="0"/>
                <a:cs typeface="Calibri" panose="020F0502020204030204" pitchFamily="34" charset="0"/>
              </a:rPr>
              <a:t>em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sinh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đôi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diễn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đoạn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hội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phù</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hợp</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tâm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lí</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endParaRPr lang="en-US" sz="3200" b="1" dirty="0">
              <a:solidFill>
                <a:srgbClr val="003399"/>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DE9A670-8D57-54CF-3FA3-5DE6F81C6501}"/>
              </a:ext>
            </a:extLst>
          </p:cNvPr>
          <p:cNvPicPr>
            <a:picLocks noChangeAspect="1"/>
          </p:cNvPicPr>
          <p:nvPr/>
        </p:nvPicPr>
        <p:blipFill>
          <a:blip r:embed="rId10"/>
          <a:stretch>
            <a:fillRect/>
          </a:stretch>
        </p:blipFill>
        <p:spPr>
          <a:xfrm>
            <a:off x="1183233" y="3179137"/>
            <a:ext cx="467048" cy="467048"/>
          </a:xfrm>
          <a:prstGeom prst="rect">
            <a:avLst/>
          </a:prstGeom>
        </p:spPr>
      </p:pic>
      <p:sp>
        <p:nvSpPr>
          <p:cNvPr id="21" name="TextBox 20">
            <a:extLst>
              <a:ext uri="{FF2B5EF4-FFF2-40B4-BE49-F238E27FC236}">
                <a16:creationId xmlns:a16="http://schemas.microsoft.com/office/drawing/2014/main" id="{09001F08-2538-4AA2-0712-DF553070D6BF}"/>
              </a:ext>
            </a:extLst>
          </p:cNvPr>
          <p:cNvSpPr txBox="1"/>
          <p:nvPr/>
        </p:nvSpPr>
        <p:spPr>
          <a:xfrm>
            <a:off x="1338629" y="3159362"/>
            <a:ext cx="10304907" cy="1569660"/>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Nhận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biết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sự</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xảy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trong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gắn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với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gian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suy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nghĩ</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cảm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xúc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dựa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hành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động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việc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của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vật</a:t>
            </a:r>
            <a:r>
              <a:rPr lang="en-US" sz="3200" b="1" dirty="0">
                <a:solidFill>
                  <a:srgbClr val="003399"/>
                </a:solidFill>
                <a:latin typeface="Calibri" panose="020F0502020204030204" pitchFamily="34" charset="0"/>
                <a:cs typeface="Calibri" panose="020F0502020204030204" pitchFamily="34" charset="0"/>
              </a:rPr>
              <a:t>.</a:t>
            </a:r>
          </a:p>
        </p:txBody>
      </p:sp>
      <p:pic>
        <p:nvPicPr>
          <p:cNvPr id="22" name="Picture 21">
            <a:extLst>
              <a:ext uri="{FF2B5EF4-FFF2-40B4-BE49-F238E27FC236}">
                <a16:creationId xmlns:a16="http://schemas.microsoft.com/office/drawing/2014/main" id="{ED3E4AB1-F74C-367D-916B-FC61D0F6321C}"/>
              </a:ext>
            </a:extLst>
          </p:cNvPr>
          <p:cNvPicPr>
            <a:picLocks noChangeAspect="1"/>
          </p:cNvPicPr>
          <p:nvPr/>
        </p:nvPicPr>
        <p:blipFill>
          <a:blip r:embed="rId10"/>
          <a:stretch>
            <a:fillRect/>
          </a:stretch>
        </p:blipFill>
        <p:spPr>
          <a:xfrm>
            <a:off x="1291332" y="4764379"/>
            <a:ext cx="467048" cy="467048"/>
          </a:xfrm>
          <a:prstGeom prst="rect">
            <a:avLst/>
          </a:prstGeom>
        </p:spPr>
      </p:pic>
      <p:sp>
        <p:nvSpPr>
          <p:cNvPr id="23" name="TextBox 22">
            <a:extLst>
              <a:ext uri="{FF2B5EF4-FFF2-40B4-BE49-F238E27FC236}">
                <a16:creationId xmlns:a16="http://schemas.microsoft.com/office/drawing/2014/main" id="{CB44A6DB-FF4E-2981-467C-2C193019DCF1}"/>
              </a:ext>
            </a:extLst>
          </p:cNvPr>
          <p:cNvSpPr txBox="1"/>
          <p:nvPr/>
        </p:nvSpPr>
        <p:spPr>
          <a:xfrm>
            <a:off x="1303853" y="4677929"/>
            <a:ext cx="10304907" cy="2062103"/>
          </a:xfrm>
          <a:prstGeom prst="rect">
            <a:avLst/>
          </a:prstGeom>
          <a:noFill/>
        </p:spPr>
        <p:txBody>
          <a:bodyPr wrap="square" rtlCol="0">
            <a:spAutoFit/>
          </a:bodyPr>
          <a:lstStyle/>
          <a:p>
            <a:pPr marL="457200" algn="just">
              <a:spcBef>
                <a:spcPts val="1200"/>
              </a:spcBef>
            </a:pP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được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điều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tác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giả</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muốn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nói</a:t>
            </a:r>
            <a:r>
              <a:rPr lang="en-US" sz="3200" b="1" dirty="0">
                <a:solidFill>
                  <a:srgbClr val="003399"/>
                </a:solidFill>
                <a:latin typeface="Calibri" panose="020F0502020204030204" pitchFamily="34" charset="0"/>
                <a:cs typeface="Calibri" panose="020F0502020204030204" pitchFamily="34" charset="0"/>
              </a:rPr>
              <a:t> qua </a:t>
            </a:r>
            <a:r>
              <a:rPr lang="en-US" sz="3200" b="1" dirty="0" err="1">
                <a:solidFill>
                  <a:srgbClr val="003399"/>
                </a:solidFill>
                <a:latin typeface="Calibri" panose="020F0502020204030204" pitchFamily="34" charset="0"/>
                <a:cs typeface="Calibri" panose="020F0502020204030204" pitchFamily="34" charset="0"/>
              </a:rPr>
              <a:t>câu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chuyện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800" decel="100000"/>
                                        <p:tgtEl>
                                          <p:spTgt spid="8"/>
                                        </p:tgtEl>
                                      </p:cBhvr>
                                    </p:animEffect>
                                    <p:anim calcmode="lin" valueType="num">
                                      <p:cBhvr>
                                        <p:cTn id="26" dur="800" decel="100000" fill="hold"/>
                                        <p:tgtEl>
                                          <p:spTgt spid="8"/>
                                        </p:tgtEl>
                                        <p:attrNameLst>
                                          <p:attrName>style.rotation</p:attrName>
                                        </p:attrNameLst>
                                      </p:cBhvr>
                                      <p:tavLst>
                                        <p:tav tm="0">
                                          <p:val>
                                            <p:fltVal val="-90"/>
                                          </p:val>
                                        </p:tav>
                                        <p:tav tm="100000">
                                          <p:val>
                                            <p:fltVal val="0"/>
                                          </p:val>
                                        </p:tav>
                                      </p:tavLst>
                                    </p:anim>
                                    <p:anim calcmode="lin" valueType="num">
                                      <p:cBhvr>
                                        <p:cTn id="27" dur="800" decel="100000" fill="hold"/>
                                        <p:tgtEl>
                                          <p:spTgt spid="8"/>
                                        </p:tgtEl>
                                        <p:attrNameLst>
                                          <p:attrName>ppt_x</p:attrName>
                                        </p:attrNameLst>
                                      </p:cBhvr>
                                      <p:tavLst>
                                        <p:tav tm="0">
                                          <p:val>
                                            <p:strVal val="#ppt_x+0.4"/>
                                          </p:val>
                                        </p:tav>
                                        <p:tav tm="100000">
                                          <p:val>
                                            <p:strVal val="#ppt_x-0.05"/>
                                          </p:val>
                                        </p:tav>
                                      </p:tavLst>
                                    </p:anim>
                                    <p:anim calcmode="lin" valueType="num">
                                      <p:cBhvr>
                                        <p:cTn id="28" dur="800" decel="100000" fill="hold"/>
                                        <p:tgtEl>
                                          <p:spTgt spid="8"/>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1" presetID="42" presetClass="entr" presetSubtype="0" fill="hold" grpId="0" nodeType="withEffect">
                                  <p:stCondLst>
                                    <p:cond delay="6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800" decel="100000"/>
                                        <p:tgtEl>
                                          <p:spTgt spid="14"/>
                                        </p:tgtEl>
                                      </p:cBhvr>
                                    </p:animEffect>
                                    <p:anim calcmode="lin" valueType="num">
                                      <p:cBhvr>
                                        <p:cTn id="41" dur="800" decel="100000" fill="hold"/>
                                        <p:tgtEl>
                                          <p:spTgt spid="14"/>
                                        </p:tgtEl>
                                        <p:attrNameLst>
                                          <p:attrName>style.rotation</p:attrName>
                                        </p:attrNameLst>
                                      </p:cBhvr>
                                      <p:tavLst>
                                        <p:tav tm="0">
                                          <p:val>
                                            <p:fltVal val="-90"/>
                                          </p:val>
                                        </p:tav>
                                        <p:tav tm="100000">
                                          <p:val>
                                            <p:fltVal val="0"/>
                                          </p:val>
                                        </p:tav>
                                      </p:tavLst>
                                    </p:anim>
                                    <p:anim calcmode="lin" valueType="num">
                                      <p:cBhvr>
                                        <p:cTn id="42" dur="800" decel="100000" fill="hold"/>
                                        <p:tgtEl>
                                          <p:spTgt spid="14"/>
                                        </p:tgtEl>
                                        <p:attrNameLst>
                                          <p:attrName>ppt_x</p:attrName>
                                        </p:attrNameLst>
                                      </p:cBhvr>
                                      <p:tavLst>
                                        <p:tav tm="0">
                                          <p:val>
                                            <p:strVal val="#ppt_x+0.4"/>
                                          </p:val>
                                        </p:tav>
                                        <p:tav tm="100000">
                                          <p:val>
                                            <p:strVal val="#ppt_x-0.05"/>
                                          </p:val>
                                        </p:tav>
                                      </p:tavLst>
                                    </p:anim>
                                    <p:anim calcmode="lin" valueType="num">
                                      <p:cBhvr>
                                        <p:cTn id="43" dur="800" decel="100000" fill="hold"/>
                                        <p:tgtEl>
                                          <p:spTgt spid="14"/>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par>
                                <p:cTn id="46" presetID="42" presetClass="entr" presetSubtype="0" fill="hold" grpId="0" nodeType="withEffect">
                                  <p:stCondLst>
                                    <p:cond delay="6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800" decel="100000"/>
                                        <p:tgtEl>
                                          <p:spTgt spid="22"/>
                                        </p:tgtEl>
                                      </p:cBhvr>
                                    </p:animEffect>
                                    <p:anim calcmode="lin" valueType="num">
                                      <p:cBhvr>
                                        <p:cTn id="56" dur="800" decel="100000" fill="hold"/>
                                        <p:tgtEl>
                                          <p:spTgt spid="22"/>
                                        </p:tgtEl>
                                        <p:attrNameLst>
                                          <p:attrName>style.rotation</p:attrName>
                                        </p:attrNameLst>
                                      </p:cBhvr>
                                      <p:tavLst>
                                        <p:tav tm="0">
                                          <p:val>
                                            <p:fltVal val="-90"/>
                                          </p:val>
                                        </p:tav>
                                        <p:tav tm="100000">
                                          <p:val>
                                            <p:fltVal val="0"/>
                                          </p:val>
                                        </p:tav>
                                      </p:tavLst>
                                    </p:anim>
                                    <p:anim calcmode="lin" valueType="num">
                                      <p:cBhvr>
                                        <p:cTn id="57" dur="800" decel="100000" fill="hold"/>
                                        <p:tgtEl>
                                          <p:spTgt spid="22"/>
                                        </p:tgtEl>
                                        <p:attrNameLst>
                                          <p:attrName>ppt_x</p:attrName>
                                        </p:attrNameLst>
                                      </p:cBhvr>
                                      <p:tavLst>
                                        <p:tav tm="0">
                                          <p:val>
                                            <p:strVal val="#ppt_x+0.4"/>
                                          </p:val>
                                        </p:tav>
                                        <p:tav tm="100000">
                                          <p:val>
                                            <p:strVal val="#ppt_x-0.05"/>
                                          </p:val>
                                        </p:tav>
                                      </p:tavLst>
                                    </p:anim>
                                    <p:anim calcmode="lin" valueType="num">
                                      <p:cBhvr>
                                        <p:cTn id="58" dur="800" decel="100000" fill="hold"/>
                                        <p:tgtEl>
                                          <p:spTgt spid="22"/>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61" presetID="42" presetClass="entr" presetSubtype="0" fill="hold" grpId="0" nodeType="withEffect">
                                  <p:stCondLst>
                                    <p:cond delay="6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anim calcmode="lin" valueType="num">
                                      <p:cBhvr>
                                        <p:cTn id="64" dur="500" fill="hold"/>
                                        <p:tgtEl>
                                          <p:spTgt spid="23"/>
                                        </p:tgtEl>
                                        <p:attrNameLst>
                                          <p:attrName>ppt_x</p:attrName>
                                        </p:attrNameLst>
                                      </p:cBhvr>
                                      <p:tavLst>
                                        <p:tav tm="0">
                                          <p:val>
                                            <p:strVal val="#ppt_x"/>
                                          </p:val>
                                        </p:tav>
                                        <p:tav tm="100000">
                                          <p:val>
                                            <p:strVal val="#ppt_x"/>
                                          </p:val>
                                        </p:tav>
                                      </p:tavLst>
                                    </p:anim>
                                    <p:anim calcmode="lin" valueType="num">
                                      <p:cBhvr>
                                        <p:cTn id="65"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TotalTime>
  <Words>2327</Words>
  <Application>Microsoft Office PowerPoint</Application>
  <PresentationFormat>Widescreen</PresentationFormat>
  <Paragraphs>155</Paragraphs>
  <Slides>35</Slides>
  <Notes>7</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35</vt:i4>
      </vt:variant>
    </vt:vector>
  </HeadingPairs>
  <TitlesOfParts>
    <vt:vector size="52" baseType="lpstr">
      <vt:lpstr>Calibri (Body)</vt:lpstr>
      <vt:lpstr>Chewy</vt:lpstr>
      <vt:lpstr>Comfortaa</vt:lpstr>
      <vt:lpstr>Delius Unicase</vt:lpstr>
      <vt:lpstr>Arial</vt:lpstr>
      <vt:lpstr>Calibri</vt:lpstr>
      <vt:lpstr>Calibri Light</vt:lpstr>
      <vt:lpstr>Cambria</vt:lpstr>
      <vt:lpstr>Pattaya</vt:lpstr>
      <vt:lpstr>Times New Roman</vt:lpstr>
      <vt:lpstr>UTM Duepuntozero</vt:lpstr>
      <vt:lpstr>UTM Edwardian</vt:lpstr>
      <vt:lpstr>Custom Design</vt:lpstr>
      <vt:lpstr>Office Theme</vt:lpstr>
      <vt:lpstr>Response to Intervention: The Alphabet by Slidesgo</vt:lpstr>
      <vt:lpstr>1_Custom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2023-06-08T10:39:05Z</dcterms:created>
  <dcterms:modified xsi:type="dcterms:W3CDTF">2023-07-20T22:19:41Z</dcterms:modified>
</cp:coreProperties>
</file>