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1"/>
  </p:notesMasterIdLst>
  <p:sldIdLst>
    <p:sldId id="11692" r:id="rId4"/>
    <p:sldId id="268" r:id="rId5"/>
    <p:sldId id="307" r:id="rId6"/>
    <p:sldId id="294" r:id="rId7"/>
    <p:sldId id="308" r:id="rId8"/>
    <p:sldId id="310" r:id="rId9"/>
    <p:sldId id="309" r:id="rId10"/>
    <p:sldId id="311" r:id="rId11"/>
    <p:sldId id="271" r:id="rId12"/>
    <p:sldId id="299" r:id="rId13"/>
    <p:sldId id="306" r:id="rId14"/>
    <p:sldId id="312" r:id="rId15"/>
    <p:sldId id="270" r:id="rId16"/>
    <p:sldId id="313" r:id="rId17"/>
    <p:sldId id="314" r:id="rId18"/>
    <p:sldId id="315"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5" name="Footer Placeholder 4">
            <a:extLst>
              <a:ext uri="{FF2B5EF4-FFF2-40B4-BE49-F238E27FC236}">
                <a16:creationId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6" name="Footer Placeholder 5">
            <a:extLst>
              <a:ext uri="{FF2B5EF4-FFF2-40B4-BE49-F238E27FC236}">
                <a16:creationId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6" name="Footer Placeholder 5">
            <a:extLst>
              <a:ext uri="{FF2B5EF4-FFF2-40B4-BE49-F238E27FC236}">
                <a16:creationId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5" name="Footer Placeholder 4">
            <a:extLst>
              <a:ext uri="{FF2B5EF4-FFF2-40B4-BE49-F238E27FC236}">
                <a16:creationId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5" name="Footer Placeholder 4">
            <a:extLst>
              <a:ext uri="{FF2B5EF4-FFF2-40B4-BE49-F238E27FC236}">
                <a16:creationId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5" name="Footer Placeholder 4">
            <a:extLst>
              <a:ext uri="{FF2B5EF4-FFF2-40B4-BE49-F238E27FC236}">
                <a16:creationId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835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3071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707121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2258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4264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5" name="Footer Placeholder 4">
            <a:extLst>
              <a:ext uri="{FF2B5EF4-FFF2-40B4-BE49-F238E27FC236}">
                <a16:creationId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00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870263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99566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21942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32506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682869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140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6" name="Footer Placeholder 5">
            <a:extLst>
              <a:ext uri="{FF2B5EF4-FFF2-40B4-BE49-F238E27FC236}">
                <a16:creationId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8" name="Footer Placeholder 7">
            <a:extLst>
              <a:ext uri="{FF2B5EF4-FFF2-40B4-BE49-F238E27FC236}">
                <a16:creationId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4" name="Footer Placeholder 3">
            <a:extLst>
              <a:ext uri="{FF2B5EF4-FFF2-40B4-BE49-F238E27FC236}">
                <a16:creationId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7/15/2023</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text, font, graphics, design&#10;&#10;Description automatically generated">
            <a:extLst>
              <a:ext uri="{FF2B5EF4-FFF2-40B4-BE49-F238E27FC236}">
                <a16:creationId xmlns:a16="http://schemas.microsoft.com/office/drawing/2014/main" id="{A5896036-F051-AB4F-4E8D-17D3E7C24E0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4527" y="171449"/>
            <a:ext cx="1676401" cy="1676401"/>
          </a:xfrm>
          <a:prstGeom prst="rect">
            <a:avLst/>
          </a:prstGeom>
        </p:spPr>
      </p:pic>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15/07/2023</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2023/7/15</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4097406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facebook.com/huongthaoGAD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19" name="Picture 18">
            <a:extLst>
              <a:ext uri="{FF2B5EF4-FFF2-40B4-BE49-F238E27FC236}">
                <a16:creationId xmlns:a16="http://schemas.microsoft.com/office/drawing/2014/main" id="{08B159E5-B2F6-7A6C-02D2-E898E43272EF}"/>
              </a:ext>
            </a:extLst>
          </p:cNvPr>
          <p:cNvPicPr>
            <a:picLocks noChangeAspect="1"/>
          </p:cNvPicPr>
          <p:nvPr/>
        </p:nvPicPr>
        <p:blipFill>
          <a:blip r:embed="rId7"/>
          <a:stretch>
            <a:fillRect/>
          </a:stretch>
        </p:blipFill>
        <p:spPr>
          <a:xfrm>
            <a:off x="663606" y="3634609"/>
            <a:ext cx="10998137" cy="3017782"/>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543</Words>
  <Application>Microsoft Office PowerPoint</Application>
  <PresentationFormat>Widescreen</PresentationFormat>
  <Paragraphs>32</Paragraphs>
  <Slides>17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Cambria</vt:lpstr>
      <vt:lpstr>Times New Roman</vt:lpstr>
      <vt:lpstr>1_Office Theme</vt:lpstr>
      <vt:lpstr>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28</cp:revision>
  <dcterms:created xsi:type="dcterms:W3CDTF">2023-06-26T10:43:09Z</dcterms:created>
  <dcterms:modified xsi:type="dcterms:W3CDTF">2023-07-15T08:39:00Z</dcterms:modified>
</cp:coreProperties>
</file>