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34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D327286-21B5-6717-754A-A6009640B7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815" y="744279"/>
            <a:ext cx="1759245" cy="17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C9D5466-5D55-0ACC-382F-47E979EBD8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815" y="744279"/>
            <a:ext cx="1759245" cy="17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5" y="1318805"/>
            <a:ext cx="5471641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kern="0" dirty="0"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113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#9Slide02 Noi dung dai</vt:lpstr>
      <vt:lpstr>#9Slide02 Tieu de dai</vt:lpstr>
      <vt:lpstr>等线</vt:lpstr>
      <vt:lpstr>华康少女文字W5</vt:lpstr>
      <vt:lpstr>Arial</vt:lpstr>
      <vt:lpstr>Calibri</vt:lpstr>
      <vt:lpstr>SVN-Shintia Script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2023-06-26T13:14:08Z</dcterms:created>
  <dcterms:modified xsi:type="dcterms:W3CDTF">2023-06-26T13:58:32Z</dcterms:modified>
</cp:coreProperties>
</file>