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</p:sldMasterIdLst>
  <p:notesMasterIdLst>
    <p:notesMasterId r:id="rId23"/>
  </p:notesMasterIdLst>
  <p:sldIdLst>
    <p:sldId id="490" r:id="rId4"/>
    <p:sldId id="491" r:id="rId5"/>
    <p:sldId id="333" r:id="rId6"/>
    <p:sldId id="335" r:id="rId7"/>
    <p:sldId id="337" r:id="rId8"/>
    <p:sldId id="340" r:id="rId9"/>
    <p:sldId id="11693" r:id="rId10"/>
    <p:sldId id="2680" r:id="rId11"/>
    <p:sldId id="11694" r:id="rId12"/>
    <p:sldId id="359" r:id="rId13"/>
    <p:sldId id="2677" r:id="rId14"/>
    <p:sldId id="2681" r:id="rId15"/>
    <p:sldId id="2682" r:id="rId16"/>
    <p:sldId id="2683" r:id="rId17"/>
    <p:sldId id="2684" r:id="rId18"/>
    <p:sldId id="2685" r:id="rId19"/>
    <p:sldId id="347" r:id="rId20"/>
    <p:sldId id="2679" r:id="rId21"/>
    <p:sldId id="116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387" autoAdjust="0"/>
  </p:normalViewPr>
  <p:slideViewPr>
    <p:cSldViewPr snapToGrid="0">
      <p:cViewPr varScale="1">
        <p:scale>
          <a:sx n="62" d="100"/>
          <a:sy n="62" d="100"/>
        </p:scale>
        <p:origin x="8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2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3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3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6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6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4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55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7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1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897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5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0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7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2F84DBDF-8D9E-E47A-AFFE-2C525A64E8D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6" y="190498"/>
            <a:ext cx="1828802" cy="18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DAE7D98-444F-4043-8220-539BEF354E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226" y="190498"/>
            <a:ext cx="1847852" cy="18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245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emf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165B3A4B-0A40-4D35-9BAA-4AC9FBF6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2F77FDC-D42F-0FC3-D8E6-06A4D6F59AE3}"/>
              </a:ext>
            </a:extLst>
          </p:cNvPr>
          <p:cNvSpPr txBox="1"/>
          <p:nvPr/>
        </p:nvSpPr>
        <p:spPr>
          <a:xfrm>
            <a:off x="2374259" y="1039244"/>
            <a:ext cx="549522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474</Words>
  <Application>Microsoft Office PowerPoint</Application>
  <PresentationFormat>Widescreen</PresentationFormat>
  <Paragraphs>43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DengXian</vt:lpstr>
      <vt:lpstr>华康少女文字W5</vt:lpstr>
      <vt:lpstr>Arial</vt:lpstr>
      <vt:lpstr>Calibri</vt:lpstr>
      <vt:lpstr>Calibri Light</vt:lpstr>
      <vt:lpstr>Cambria</vt:lpstr>
      <vt:lpstr>Times New Roman</vt:lpstr>
      <vt:lpstr>1_PPT定制1801380800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2023-06-24T10:16:28Z</dcterms:created>
  <dcterms:modified xsi:type="dcterms:W3CDTF">2023-07-21T12:59:59Z</dcterms:modified>
</cp:coreProperties>
</file>