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38"/>
  </p:notesMasterIdLst>
  <p:sldIdLst>
    <p:sldId id="257" r:id="rId5"/>
    <p:sldId id="258" r:id="rId6"/>
    <p:sldId id="256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44" r:id="rId25"/>
    <p:sldId id="345" r:id="rId26"/>
    <p:sldId id="346" r:id="rId27"/>
    <p:sldId id="305" r:id="rId28"/>
    <p:sldId id="353" r:id="rId29"/>
    <p:sldId id="354" r:id="rId30"/>
    <p:sldId id="355" r:id="rId31"/>
    <p:sldId id="356" r:id="rId32"/>
    <p:sldId id="321" r:id="rId33"/>
    <p:sldId id="322" r:id="rId34"/>
    <p:sldId id="323" r:id="rId35"/>
    <p:sldId id="326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0.svg"/><Relationship Id="rId10" Type="http://schemas.openxmlformats.org/officeDocument/2006/relationships/image" Target="../media/image46.png"/><Relationship Id="rId4" Type="http://schemas.openxmlformats.org/officeDocument/2006/relationships/image" Target="../media/image35.sv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2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10" Type="http://schemas.openxmlformats.org/officeDocument/2006/relationships/image" Target="../media/image2.jpg"/><Relationship Id="rId4" Type="http://schemas.openxmlformats.org/officeDocument/2006/relationships/image" Target="../media/image35.svg"/><Relationship Id="rId9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35.sv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60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svg"/><Relationship Id="rId15" Type="http://schemas.openxmlformats.org/officeDocument/2006/relationships/image" Target="../media/image59.svg"/><Relationship Id="rId10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slide" Target="slide4.xml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slide" Target="slide16.xml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63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11" Type="http://schemas.openxmlformats.org/officeDocument/2006/relationships/image" Target="../media/image2.jpg"/><Relationship Id="rId5" Type="http://schemas.openxmlformats.org/officeDocument/2006/relationships/image" Target="../media/image35.svg"/><Relationship Id="rId10" Type="http://schemas.openxmlformats.org/officeDocument/2006/relationships/image" Target="../media/image63.png"/><Relationship Id="rId4" Type="http://schemas.openxmlformats.org/officeDocument/2006/relationships/image" Target="../media/image34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60.png"/><Relationship Id="rId18" Type="http://schemas.openxmlformats.org/officeDocument/2006/relationships/image" Target="../media/image82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6.png"/><Relationship Id="rId4" Type="http://schemas.openxmlformats.org/officeDocument/2006/relationships/image" Target="../media/image35.svg"/><Relationship Id="rId9" Type="http://schemas.openxmlformats.org/officeDocument/2006/relationships/image" Target="../media/image4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81.pn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Relationship Id="rId1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image" Target="../media/image35.svg"/><Relationship Id="rId15" Type="http://schemas.openxmlformats.org/officeDocument/2006/relationships/image" Target="../media/image85.jpeg"/><Relationship Id="rId10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86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7.png"/><Relationship Id="rId15" Type="http://schemas.openxmlformats.org/officeDocument/2006/relationships/image" Target="../media/image87.png"/><Relationship Id="rId10" Type="http://schemas.openxmlformats.org/officeDocument/2006/relationships/image" Target="../media/image44.png"/><Relationship Id="rId4" Type="http://schemas.openxmlformats.org/officeDocument/2006/relationships/image" Target="../media/image35.svg"/><Relationship Id="rId9" Type="http://schemas.openxmlformats.org/officeDocument/2006/relationships/image" Target="../media/image46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0.png"/><Relationship Id="rId18" Type="http://schemas.openxmlformats.org/officeDocument/2006/relationships/image" Target="../media/image2.jp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12" Type="http://schemas.openxmlformats.org/officeDocument/2006/relationships/image" Target="../media/image89.sv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8.png"/><Relationship Id="rId5" Type="http://schemas.openxmlformats.org/officeDocument/2006/relationships/image" Target="../media/image44.png"/><Relationship Id="rId15" Type="http://schemas.openxmlformats.org/officeDocument/2006/relationships/image" Target="../media/image92.png"/><Relationship Id="rId10" Type="http://schemas.microsoft.com/office/2007/relationships/hdphoto" Target="../media/hdphoto7.wdp"/><Relationship Id="rId4" Type="http://schemas.openxmlformats.org/officeDocument/2006/relationships/image" Target="../media/image35.svg"/><Relationship Id="rId9" Type="http://schemas.openxmlformats.org/officeDocument/2006/relationships/image" Target="../media/image47.png"/><Relationship Id="rId1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8.svg"/><Relationship Id="rId10" Type="http://schemas.openxmlformats.org/officeDocument/2006/relationships/image" Target="../media/image2.jp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62CBCCE-A291-B7D7-E5AD-728BC7162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B9BF2-3F17-2C3C-7830-5A205707A151}"/>
              </a:ext>
            </a:extLst>
          </p:cNvPr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765AC10-9C7C-240D-9A31-4923065319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D063CD0-B54D-E547-E871-595D7D7CCD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9266819-D90D-928E-A832-F186011B774C}"/>
              </a:ext>
            </a:extLst>
          </p:cNvPr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D952AB3-0C2B-17B7-4AB9-C29644B467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565E539-587A-8C75-CE6F-71D3A567C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45AA35-3A53-1708-00EA-E5A75F7212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F3FB5-F870-0D87-7250-4D3E057978DC}"/>
              </a:ext>
            </a:extLst>
          </p:cNvPr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DDEEA67-2406-D08D-90AC-DD12DAB354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34C921A-1396-57FB-60F6-6781DD59AC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922</Words>
  <Application>Microsoft Office PowerPoint</Application>
  <PresentationFormat>Widescreen</PresentationFormat>
  <Paragraphs>288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Berkshire Swash</vt:lpstr>
      <vt:lpstr>Arial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Pattaya</vt:lpstr>
      <vt:lpstr>Roboto</vt:lpstr>
      <vt:lpstr>Roboto Condensed Light</vt:lpstr>
      <vt:lpstr>SVN-Hole Hearted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2023-06-17T05:57:30Z</dcterms:created>
  <dcterms:modified xsi:type="dcterms:W3CDTF">2023-07-17T02:38:50Z</dcterms:modified>
</cp:coreProperties>
</file>