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9" r:id="rId2"/>
  </p:sldMasterIdLst>
  <p:notesMasterIdLst>
    <p:notesMasterId r:id="rId26"/>
  </p:notesMasterIdLst>
  <p:sldIdLst>
    <p:sldId id="295" r:id="rId3"/>
    <p:sldId id="334" r:id="rId4"/>
    <p:sldId id="303" r:id="rId5"/>
    <p:sldId id="304" r:id="rId6"/>
    <p:sldId id="329" r:id="rId7"/>
    <p:sldId id="330" r:id="rId8"/>
    <p:sldId id="305" r:id="rId9"/>
    <p:sldId id="306" r:id="rId10"/>
    <p:sldId id="328" r:id="rId11"/>
    <p:sldId id="332" r:id="rId12"/>
    <p:sldId id="313" r:id="rId13"/>
    <p:sldId id="314" r:id="rId14"/>
    <p:sldId id="315" r:id="rId15"/>
    <p:sldId id="335" r:id="rId16"/>
    <p:sldId id="321" r:id="rId17"/>
    <p:sldId id="322" r:id="rId18"/>
    <p:sldId id="323" r:id="rId19"/>
    <p:sldId id="324" r:id="rId20"/>
    <p:sldId id="325" r:id="rId21"/>
    <p:sldId id="302" r:id="rId22"/>
    <p:sldId id="326" r:id="rId23"/>
    <p:sldId id="327" r:id="rId24"/>
    <p:sldId id="116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1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6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3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8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891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90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9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75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8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6755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895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816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61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3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35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41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83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09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57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0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92605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99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28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481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33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0686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6390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728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1144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327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4322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45491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4E918E8-5450-4A0D-9DF5-6283352AE8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371475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755" r:id="rId8"/>
    <p:sldLayoutId id="2147483756" r:id="rId9"/>
    <p:sldLayoutId id="2147483757" r:id="rId10"/>
    <p:sldLayoutId id="214748375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2023/7/15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195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jpeg"/><Relationship Id="rId7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jpeg"/><Relationship Id="rId7" Type="http://schemas.openxmlformats.org/officeDocument/2006/relationships/image" Target="../media/image30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6.jpeg"/><Relationship Id="rId7" Type="http://schemas.openxmlformats.org/officeDocument/2006/relationships/image" Target="../media/image30.sv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26.png"/><Relationship Id="rId9" Type="http://schemas.openxmlformats.org/officeDocument/2006/relationships/image" Target="../media/image34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8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jpeg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5.wdp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4689EA-DC31-D024-5F3A-5CCC7FB2F749}"/>
              </a:ext>
            </a:extLst>
          </p:cNvPr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>
              <a:extLst>
                <a:ext uri="{FF2B5EF4-FFF2-40B4-BE49-F238E27FC236}">
                  <a16:creationId xmlns:a16="http://schemas.microsoft.com/office/drawing/2014/main" id="{609AD9A9-57C7-4C07-B0B5-A60DC95F0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/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4D1D58D3-0F1F-4118-8A44-AE920424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>
            <a:extLst>
              <a:ext uri="{FF2B5EF4-FFF2-40B4-BE49-F238E27FC236}">
                <a16:creationId xmlns:a16="http://schemas.microsoft.com/office/drawing/2014/main" id="{8FE2C808-65B7-4457-B6A4-5B4CECF9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0E72E4-2C46-4922-9775-48861F279D84}"/>
              </a:ext>
            </a:extLst>
          </p:cNvPr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8D0D00-3F68-466C-98F1-D87F9033C754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C063CD-9CF7-494D-B084-D05FC2DAF308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A26EAF-DDC8-669F-FD60-493D0325B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82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6150567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E47FA-F4F6-0932-15E4-50815A6A2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94AFA-EFE7-FEBD-9C0F-AF188573A422}"/>
              </a:ext>
            </a:extLst>
          </p:cNvPr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4969F-F1EE-73C7-49E6-247FB3F17D6B}"/>
              </a:ext>
            </a:extLst>
          </p:cNvPr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38E7F-22FD-1B9E-E1C5-B26B4214235B}"/>
              </a:ext>
            </a:extLst>
          </p:cNvPr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D0E645-1070-C3D1-8C63-D8F9F56B104D}"/>
              </a:ext>
            </a:extLst>
          </p:cNvPr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95AF3-EDBA-F25C-FE93-932DA87E03FF}"/>
              </a:ext>
            </a:extLst>
          </p:cNvPr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88D72-1EF2-FE81-6824-7F8707454FFF}"/>
              </a:ext>
            </a:extLst>
          </p:cNvPr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  <p:extLst>
      <p:ext uri="{BB962C8B-B14F-4D97-AF65-F5344CB8AC3E}">
        <p14:creationId xmlns:p14="http://schemas.microsoft.com/office/powerpoint/2010/main" val="2785252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4D3EE-D882-F6AA-03C5-AB6F0160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16DF1-EC3E-A6CA-EC8F-33F8FF9D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EF1A82C-05EB-D872-626A-169613455FD2}"/>
              </a:ext>
            </a:extLst>
          </p:cNvPr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4148B-009A-154C-5C01-0E938E7B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120C0-FECF-CC92-DB00-F57F4137B610}"/>
              </a:ext>
            </a:extLst>
          </p:cNvPr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29952-BC5A-60DE-A034-44A9F740315F}"/>
              </a:ext>
            </a:extLst>
          </p:cNvPr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1BB0D-4B95-9351-B618-D9333F95B912}"/>
              </a:ext>
            </a:extLst>
          </p:cNvPr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1631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F05DBF-8307-1EC7-9B1F-E29BF271E657}"/>
              </a:ext>
            </a:extLst>
          </p:cNvPr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29792-ACBD-FEA7-5F37-91A4C5D83CC5}"/>
              </a:ext>
            </a:extLst>
          </p:cNvPr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5892E8-3159-F5F9-124A-B347EEE7F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FF8A39D-BE90-4F19-1488-B7442BBBDCFC}"/>
              </a:ext>
            </a:extLst>
          </p:cNvPr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0FE8C5-5F45-4F11-DE2B-480AC4C8EDF6}"/>
              </a:ext>
            </a:extLst>
          </p:cNvPr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67E647-127D-76A4-B9CA-811C3C7A54F9}"/>
              </a:ext>
            </a:extLst>
          </p:cNvPr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0EE717-1750-DAEF-9F29-A3DCB43896CB}"/>
              </a:ext>
            </a:extLst>
          </p:cNvPr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755341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7C4C9-7226-F6DF-5641-6CA336D7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39830F-EB10-E065-E7AB-F1E9A0377072}"/>
              </a:ext>
            </a:extLst>
          </p:cNvPr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D49672-0392-8C01-30C7-0E0523FD359B}"/>
              </a:ext>
            </a:extLst>
          </p:cNvPr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634B86-C9CE-9B0D-1B7C-DBF37E428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2DF851-121A-4F3D-7A2E-BA8E7F1A9B9B}"/>
              </a:ext>
            </a:extLst>
          </p:cNvPr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2E1F5B49-F40C-8228-7B4B-62BA70891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F7F0A632-BC77-DE84-1F69-B70ADA3C3B9A}"/>
              </a:ext>
            </a:extLst>
          </p:cNvPr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C60B72C2-1388-746D-90AB-A3F2DE950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57461A6-02C5-F031-26F1-2F92EDD1B376}"/>
              </a:ext>
            </a:extLst>
          </p:cNvPr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ECAC18C0-9805-CEBB-1BA3-633D291F235A}"/>
              </a:ext>
            </a:extLst>
          </p:cNvPr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2F96CC1B-DEE5-E87C-BAEE-FCE4C5EE6CBF}"/>
              </a:ext>
            </a:extLst>
          </p:cNvPr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EADC39FE-7031-49E4-044C-F55090D63FB2}"/>
              </a:ext>
            </a:extLst>
          </p:cNvPr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2D39650A-5008-8C44-CA14-2478D6E19578}"/>
              </a:ext>
            </a:extLst>
          </p:cNvPr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051219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42384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8729318D-3707-43B0-B844-3D48480BD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/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3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>
            <a:extLst>
              <a:ext uri="{FF2B5EF4-FFF2-40B4-BE49-F238E27FC236}">
                <a16:creationId xmlns:a16="http://schemas.microsoft.com/office/drawing/2014/main" id="{33695CAA-34E2-4409-90B8-18B22B59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374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4F3F344-1F1D-44B7-BDC7-617498226F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>
            <a:extLst>
              <a:ext uri="{FF2B5EF4-FFF2-40B4-BE49-F238E27FC236}">
                <a16:creationId xmlns:a16="http://schemas.microsoft.com/office/drawing/2014/main" id="{9A7537C8-9B32-4A02-A8AC-71D2ACB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CCD62D07-00A9-4DCE-82D5-DF1D5A19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70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263D8D0-4ADB-EA34-1F2A-E375EC1DF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6EA59168-3DEB-08C1-AC9E-5A1554C1230F}"/>
              </a:ext>
            </a:extLst>
          </p:cNvPr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62D362-374E-16B0-2EBE-433F0233CADA}"/>
              </a:ext>
            </a:extLst>
          </p:cNvPr>
          <p:cNvSpPr txBox="1"/>
          <p:nvPr/>
        </p:nvSpPr>
        <p:spPr>
          <a:xfrm>
            <a:off x="1963603" y="2056608"/>
            <a:ext cx="7247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đó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26">
            <a:extLst>
              <a:ext uri="{FF2B5EF4-FFF2-40B4-BE49-F238E27FC236}">
                <a16:creationId xmlns:a16="http://schemas.microsoft.com/office/drawing/2014/main" id="{D2409D9D-A3DA-E003-F738-ECB3E0B7BD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29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BD5B721-231B-460E-9F1A-0F17BE7AA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>
            <a:extLst>
              <a:ext uri="{FF2B5EF4-FFF2-40B4-BE49-F238E27FC236}">
                <a16:creationId xmlns:a16="http://schemas.microsoft.com/office/drawing/2014/main" id="{2A0765DF-0AFA-42AC-BF53-C66359AF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>
            <a:extLst>
              <a:ext uri="{FF2B5EF4-FFF2-40B4-BE49-F238E27FC236}">
                <a16:creationId xmlns:a16="http://schemas.microsoft.com/office/drawing/2014/main" id="{D84E0D7F-5197-4078-84C9-1B28DBA1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6FDB00-925A-44DC-A688-CEDA23F8EE57}"/>
              </a:ext>
            </a:extLst>
          </p:cNvPr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07A9C4A-0D24-4BB5-8B3E-665A65D9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BDD726-EED1-436E-BECF-AB89F7F9A23D}"/>
                </a:ext>
              </a:extLst>
            </p:cNvPr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904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B9E85-1791-42B8-A4C5-85B430EDA962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415311-7AF6-4601-AD92-8E4BD2841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68D061-4095-4E5C-ABF3-167123824145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B04AB0-CDC0-47D7-841B-FB979E4E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6C9A26-4E86-435F-9D7A-4F6D17EBE1C1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ACBED9-671A-47CB-A68F-10611A62B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F840DF-9342-4311-9EF4-E85E0F16B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ED5BEED9-668B-408C-A823-67BED5609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>
            <a:extLst>
              <a:ext uri="{FF2B5EF4-FFF2-40B4-BE49-F238E27FC236}">
                <a16:creationId xmlns:a16="http://schemas.microsoft.com/office/drawing/2014/main" id="{3982AC18-0182-40B2-B014-D0431F760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A1E1EDBC-607E-44F7-B8D6-D884F5977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/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50B130CC-6377-42D0-8AC0-1D7A03588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/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4D02C-108E-472B-8D3C-4675DF8E5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662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89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1EFC1C3B-88AF-4F84-B2A7-B740BBE7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77684584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B44AB4-010B-FDF9-2C68-4E59CE67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6D77A45-28CA-44E6-BCAD-F04417DB0CBE}"/>
              </a:ext>
            </a:extLst>
          </p:cNvPr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E9D1DA6-45A9-F93A-D393-2337D65FA905}"/>
              </a:ext>
            </a:extLst>
          </p:cNvPr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4450911-BD61-A301-947A-04DE90912F93}"/>
              </a:ext>
            </a:extLst>
          </p:cNvPr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94CED39-A05A-0C5A-9E68-46890A048D7E}"/>
              </a:ext>
            </a:extLst>
          </p:cNvPr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00E0C-3F58-FC9F-9DCA-03E54046A00E}"/>
              </a:ext>
            </a:extLst>
          </p:cNvPr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48056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>
            <a:extLst>
              <a:ext uri="{FF2B5EF4-FFF2-40B4-BE49-F238E27FC236}">
                <a16:creationId xmlns:a16="http://schemas.microsoft.com/office/drawing/2014/main" id="{01A5FE81-90F6-42BF-8403-BC7E11C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4BD158-18E6-4C0C-928C-87C28C60A683}"/>
              </a:ext>
            </a:extLst>
          </p:cNvPr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C49DC-D038-D115-73E4-A0086EDA7E92}"/>
              </a:ext>
            </a:extLst>
          </p:cNvPr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B6B2B-FB7C-A5D0-8C17-FEF5F2FF7517}"/>
              </a:ext>
            </a:extLst>
          </p:cNvPr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EB0C9-010C-AC78-D4AE-FFDD8B55C2CF}"/>
              </a:ext>
            </a:extLst>
          </p:cNvPr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AD652-6CB4-4786-B284-0471DA6C6F32}"/>
              </a:ext>
            </a:extLst>
          </p:cNvPr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429E1-5B0D-5CEE-6D28-08D2D6B228D0}"/>
              </a:ext>
            </a:extLst>
          </p:cNvPr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  <p:extLst>
      <p:ext uri="{BB962C8B-B14F-4D97-AF65-F5344CB8AC3E}">
        <p14:creationId xmlns:p14="http://schemas.microsoft.com/office/powerpoint/2010/main" val="1681982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720</Words>
  <Application>Microsoft Office PowerPoint</Application>
  <PresentationFormat>Widescreen</PresentationFormat>
  <Paragraphs>95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#9Slide07 IcielLa Chic Pro Shad</vt:lpstr>
      <vt:lpstr>Arial</vt:lpstr>
      <vt:lpstr>Calibri</vt:lpstr>
      <vt:lpstr>Calibri Light</vt:lpstr>
      <vt:lpstr>Times New Roman</vt:lpstr>
      <vt:lpstr>1_Office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2023-06-22T12:42:59Z</dcterms:created>
  <dcterms:modified xsi:type="dcterms:W3CDTF">2023-07-15T08:26:39Z</dcterms:modified>
</cp:coreProperties>
</file>