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jp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10" name="Picture 9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EA37D3D-2122-C2C7-DCC2-DF981DCAF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0FAE853-5750-BD2A-7F82-637CC20F8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851</Words>
  <Application>Microsoft Office PowerPoint</Application>
  <PresentationFormat>Widescreen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UTM Loko</vt:lpstr>
      <vt:lpstr>字魂52号-阿开漫画体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2023-06-23T05:59:16Z</dcterms:created>
  <dcterms:modified xsi:type="dcterms:W3CDTF">2023-07-15T08:32:40Z</dcterms:modified>
</cp:coreProperties>
</file>