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4" r:id="rId4"/>
    <p:sldMasterId id="2147483707" r:id="rId5"/>
  </p:sldMasterIdLst>
  <p:notesMasterIdLst>
    <p:notesMasterId r:id="rId25"/>
  </p:notesMasterIdLst>
  <p:sldIdLst>
    <p:sldId id="11692" r:id="rId6"/>
    <p:sldId id="500" r:id="rId7"/>
    <p:sldId id="11693" r:id="rId8"/>
    <p:sldId id="259" r:id="rId9"/>
    <p:sldId id="262" r:id="rId10"/>
    <p:sldId id="258" r:id="rId11"/>
    <p:sldId id="501" r:id="rId12"/>
    <p:sldId id="503" r:id="rId13"/>
    <p:sldId id="502" r:id="rId14"/>
    <p:sldId id="504" r:id="rId15"/>
    <p:sldId id="272" r:id="rId16"/>
    <p:sldId id="269" r:id="rId17"/>
    <p:sldId id="505" r:id="rId18"/>
    <p:sldId id="506" r:id="rId19"/>
    <p:sldId id="507" r:id="rId20"/>
    <p:sldId id="273" r:id="rId21"/>
    <p:sldId id="509" r:id="rId22"/>
    <p:sldId id="360" r:id="rId23"/>
    <p:sldId id="5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81114EA-2BFD-C250-0730-E07EDEF5BA37}"/>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5" name="Footer Placeholder 4">
            <a:extLst>
              <a:ext uri="{FF2B5EF4-FFF2-40B4-BE49-F238E27FC236}">
                <a16:creationId xmlns:a16="http://schemas.microsoft.com/office/drawing/2014/main"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092BB8-75D8-42D3-935A-44782537AE71}"/>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5" name="Footer Placeholder 4">
            <a:extLst>
              <a:ext uri="{FF2B5EF4-FFF2-40B4-BE49-F238E27FC236}">
                <a16:creationId xmlns:a16="http://schemas.microsoft.com/office/drawing/2014/main"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3856614-7C10-D73C-64B2-AFB2BE5A7AFA}"/>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5" name="Footer Placeholder 4">
            <a:extLst>
              <a:ext uri="{FF2B5EF4-FFF2-40B4-BE49-F238E27FC236}">
                <a16:creationId xmlns:a16="http://schemas.microsoft.com/office/drawing/2014/main"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961E80-6D76-3338-5136-CB22E874C382}"/>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5" name="Footer Placeholder 4">
            <a:extLst>
              <a:ext uri="{FF2B5EF4-FFF2-40B4-BE49-F238E27FC236}">
                <a16:creationId xmlns:a16="http://schemas.microsoft.com/office/drawing/2014/main"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F4A56C-CEC9-85CA-75F0-2E2CAA660CB7}"/>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5" name="Footer Placeholder 4">
            <a:extLst>
              <a:ext uri="{FF2B5EF4-FFF2-40B4-BE49-F238E27FC236}">
                <a16:creationId xmlns:a16="http://schemas.microsoft.com/office/drawing/2014/main"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546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05133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21498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967806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7007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156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91791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77413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40343FB-5657-B1AA-F47D-0085B7D21E77}"/>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6" name="Footer Placeholder 5">
            <a:extLst>
              <a:ext uri="{FF2B5EF4-FFF2-40B4-BE49-F238E27FC236}">
                <a16:creationId xmlns:a16="http://schemas.microsoft.com/office/drawing/2014/main"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89071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763771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55244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723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4587FCC-4356-491A-25EB-0C211667F431}"/>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8" name="Footer Placeholder 7">
            <a:extLst>
              <a:ext uri="{FF2B5EF4-FFF2-40B4-BE49-F238E27FC236}">
                <a16:creationId xmlns:a16="http://schemas.microsoft.com/office/drawing/2014/main"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7/15/2023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92BE328-2506-D9EF-183D-273632F4014A}"/>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4" name="Footer Placeholder 3">
            <a:extLst>
              <a:ext uri="{FF2B5EF4-FFF2-40B4-BE49-F238E27FC236}">
                <a16:creationId xmlns:a16="http://schemas.microsoft.com/office/drawing/2014/main"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867FE-F657-DAF3-D1B1-6A23B364017E}"/>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3" name="Footer Placeholder 2">
            <a:extLst>
              <a:ext uri="{FF2B5EF4-FFF2-40B4-BE49-F238E27FC236}">
                <a16:creationId xmlns:a16="http://schemas.microsoft.com/office/drawing/2014/main"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CFFC5-2027-88A2-9A10-215E959CEAF9}"/>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6" name="Footer Placeholder 5">
            <a:extLst>
              <a:ext uri="{FF2B5EF4-FFF2-40B4-BE49-F238E27FC236}">
                <a16:creationId xmlns:a16="http://schemas.microsoft.com/office/drawing/2014/main"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B0DD96-C944-9A4E-C502-72F0AFDD3C04}"/>
              </a:ext>
            </a:extLst>
          </p:cNvPr>
          <p:cNvSpPr>
            <a:spLocks noGrp="1"/>
          </p:cNvSpPr>
          <p:nvPr>
            <p:ph type="dt" sz="half" idx="10"/>
          </p:nvPr>
        </p:nvSpPr>
        <p:spPr/>
        <p:txBody>
          <a:bodyPr/>
          <a:lstStyle/>
          <a:p>
            <a:fld id="{6C4BC141-367A-4BCE-BD6F-4C0607B3BD2C}" type="datetimeFigureOut">
              <a:rPr lang="vi-VN" smtClean="0"/>
              <a:t>15/07/2023</a:t>
            </a:fld>
            <a:endParaRPr lang="vi-VN"/>
          </a:p>
        </p:txBody>
      </p:sp>
      <p:sp>
        <p:nvSpPr>
          <p:cNvPr id="6" name="Footer Placeholder 5">
            <a:extLst>
              <a:ext uri="{FF2B5EF4-FFF2-40B4-BE49-F238E27FC236}">
                <a16:creationId xmlns:a16="http://schemas.microsoft.com/office/drawing/2014/main"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8.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15/07/2023</a:t>
            </a:fld>
            <a:endParaRPr lang="vi-VN"/>
          </a:p>
        </p:txBody>
      </p:sp>
      <p:sp>
        <p:nvSpPr>
          <p:cNvPr id="5" name="Footer Placeholder 4">
            <a:extLst>
              <a:ext uri="{FF2B5EF4-FFF2-40B4-BE49-F238E27FC236}">
                <a16:creationId xmlns:a16="http://schemas.microsoft.com/office/drawing/2014/main"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72DB258D-27CB-AE7C-A080-496D56FA8B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14DA2510-5BE6-03E6-C4E7-F6C007B571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2023/7/15</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77413941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facebook.com/huongthaoGAD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25.xml"/><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7.jpg"/><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image" Target="../media/image27.jpg"/><Relationship Id="rId1" Type="http://schemas.openxmlformats.org/officeDocument/2006/relationships/slideLayout" Target="../slideLayouts/slideLayout50.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4.wdp"/><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6.wdp"/><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id="{EC1D378D-8682-10B0-E960-4F6CA155C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id="{85E031F1-B138-3261-6E37-73D65D055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id="{B385C3DE-3465-F593-11B0-EE28D21A8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id="{1A8660FA-BCA2-57C1-E990-301FA67F7DA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sp>
        <p:nvSpPr>
          <p:cNvPr id="4" name="TextBox 3">
            <a:extLst>
              <a:ext uri="{FF2B5EF4-FFF2-40B4-BE49-F238E27FC236}">
                <a16:creationId xmlns:a16="http://schemas.microsoft.com/office/drawing/2014/main" id="{1DD73EEA-D594-B9B2-1856-D312039E7962}"/>
              </a:ext>
            </a:extLst>
          </p:cNvPr>
          <p:cNvSpPr txBox="1"/>
          <p:nvPr/>
        </p:nvSpPr>
        <p:spPr>
          <a:xfrm>
            <a:off x="3615069" y="978195"/>
            <a:ext cx="6602819" cy="646331"/>
          </a:xfrm>
          <a:prstGeom prst="rect">
            <a:avLst/>
          </a:prstGeom>
          <a:noFill/>
        </p:spPr>
        <p:txBody>
          <a:bodyPr wrap="square" rtlCol="0">
            <a:spAutoFit/>
          </a:bodyPr>
          <a:lstStyle/>
          <a:p>
            <a:r>
              <a:rPr lang="en-US" sz="3600" dirty="0" err="1"/>
              <a:t>Thứ</a:t>
            </a:r>
            <a:r>
              <a:rPr lang="en-US" sz="3600" dirty="0"/>
              <a:t>….</a:t>
            </a:r>
            <a:r>
              <a:rPr lang="en-US" sz="3600" dirty="0" err="1"/>
              <a:t>ngày</a:t>
            </a:r>
            <a:r>
              <a:rPr lang="en-US" sz="3600" dirty="0"/>
              <a:t>….</a:t>
            </a:r>
            <a:r>
              <a:rPr lang="en-US" sz="3600" dirty="0" err="1"/>
              <a:t>tháng</a:t>
            </a:r>
            <a:r>
              <a:rPr lang="en-US" sz="3600" dirty="0"/>
              <a:t>….</a:t>
            </a:r>
            <a:r>
              <a:rPr lang="en-US" sz="3600" dirty="0" err="1"/>
              <a:t>năm</a:t>
            </a:r>
            <a:r>
              <a:rPr lang="en-US" sz="3600" dirty="0"/>
              <a:t>….</a:t>
            </a:r>
          </a:p>
        </p:txBody>
      </p:sp>
      <p:pic>
        <p:nvPicPr>
          <p:cNvPr id="18" name="Picture 17">
            <a:extLst>
              <a:ext uri="{FF2B5EF4-FFF2-40B4-BE49-F238E27FC236}">
                <a16:creationId xmlns:a16="http://schemas.microsoft.com/office/drawing/2014/main"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id="{BE417A31-4F55-79D6-1E4B-980E89D819AA}"/>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
        <p:nvSpPr>
          <p:cNvPr id="5" name="TextBox 4">
            <a:extLst>
              <a:ext uri="{FF2B5EF4-FFF2-40B4-BE49-F238E27FC236}">
                <a16:creationId xmlns:a16="http://schemas.microsoft.com/office/drawing/2014/main" id="{B5E6E99A-557F-1908-5DEC-501AF2BCC3C1}"/>
              </a:ext>
            </a:extLst>
          </p:cNvPr>
          <p:cNvSpPr txBox="1"/>
          <p:nvPr/>
        </p:nvSpPr>
        <p:spPr>
          <a:xfrm>
            <a:off x="2724150" y="4714875"/>
            <a:ext cx="6715125" cy="400110"/>
          </a:xfrm>
          <a:prstGeom prst="rect">
            <a:avLst/>
          </a:prstGeom>
          <a:noFill/>
        </p:spPr>
        <p:txBody>
          <a:bodyPr wrap="square" rtlCol="0">
            <a:spAutoFit/>
          </a:bodyPr>
          <a:lstStyle/>
          <a:p>
            <a:pPr algn="ctr"/>
            <a:r>
              <a:rPr lang="en-US" sz="2000" dirty="0" err="1">
                <a:solidFill>
                  <a:srgbClr val="00B050"/>
                </a:solidFill>
                <a:latin typeface="Pattaya" panose="00000500000000000000" pitchFamily="2" charset="-34"/>
                <a:cs typeface="Pattaya" panose="00000500000000000000" pitchFamily="2" charset="-34"/>
              </a:rPr>
              <a:t>Hương</a:t>
            </a:r>
            <a:r>
              <a:rPr lang="en-US" sz="2000" dirty="0">
                <a:solidFill>
                  <a:srgbClr val="00B050"/>
                </a:solidFill>
                <a:latin typeface="Pattaya" panose="00000500000000000000" pitchFamily="2" charset="-34"/>
                <a:cs typeface="Pattaya" panose="00000500000000000000" pitchFamily="2" charset="-34"/>
              </a:rPr>
              <a:t> </a:t>
            </a:r>
            <a:r>
              <a:rPr lang="en-US" sz="2000" dirty="0" err="1">
                <a:solidFill>
                  <a:srgbClr val="00B050"/>
                </a:solidFill>
                <a:latin typeface="Pattaya" panose="00000500000000000000" pitchFamily="2" charset="-34"/>
                <a:cs typeface="Pattaya" panose="00000500000000000000" pitchFamily="2" charset="-34"/>
              </a:rPr>
              <a:t>Thảo</a:t>
            </a:r>
            <a:r>
              <a:rPr lang="en-US" sz="2000" dirty="0">
                <a:solidFill>
                  <a:srgbClr val="00B050"/>
                </a:solidFill>
                <a:latin typeface="Pattaya" panose="00000500000000000000" pitchFamily="2" charset="-34"/>
                <a:cs typeface="Pattaya" panose="00000500000000000000" pitchFamily="2" charset="-34"/>
              </a:rPr>
              <a:t> – </a:t>
            </a:r>
            <a:r>
              <a:rPr lang="en-US" sz="2000" dirty="0" err="1">
                <a:solidFill>
                  <a:srgbClr val="00B050"/>
                </a:solidFill>
                <a:latin typeface="Pattaya" panose="00000500000000000000" pitchFamily="2" charset="-34"/>
                <a:cs typeface="Pattaya" panose="00000500000000000000" pitchFamily="2" charset="-34"/>
              </a:rPr>
              <a:t>Zalo</a:t>
            </a:r>
            <a:r>
              <a:rPr lang="en-US" sz="2000" dirty="0">
                <a:solidFill>
                  <a:srgbClr val="00B05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D7EE4DCA-09E4-1124-0982-2A2C468DB777}"/>
              </a:ext>
            </a:extLst>
          </p:cNvPr>
          <p:cNvPicPr>
            <a:picLocks noChangeAspect="1"/>
          </p:cNvPicPr>
          <p:nvPr/>
        </p:nvPicPr>
        <p:blipFill rotWithShape="1">
          <a:blip r:embed="rId6">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id="{34DF1616-169F-2369-5C66-57280660F4A7}"/>
              </a:ext>
            </a:extLst>
          </p:cNvPr>
          <p:cNvPicPr>
            <a:picLocks noChangeAspect="1"/>
          </p:cNvPicPr>
          <p:nvPr/>
        </p:nvPicPr>
        <p:blipFill rotWithShape="1">
          <a:blip r:embed="rId6">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3B747854-8FED-BF7C-986B-C9DC1F085459}"/>
              </a:ext>
            </a:extLst>
          </p:cNvPr>
          <p:cNvPicPr>
            <a:picLocks noChangeAspect="1"/>
          </p:cNvPicPr>
          <p:nvPr/>
        </p:nvPicPr>
        <p:blipFill rotWithShape="1">
          <a:blip r:embed="rId7">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id="{05E915BD-DE06-C4DE-DC8C-F3C1AEBC2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909</Words>
  <Application>Microsoft Office PowerPoint</Application>
  <PresentationFormat>Widescreen</PresentationFormat>
  <Paragraphs>50</Paragraphs>
  <Slides>19</Slides>
  <Notes>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19</vt:i4>
      </vt:variant>
    </vt:vector>
  </HeadingPairs>
  <TitlesOfParts>
    <vt:vector size="36" baseType="lpstr">
      <vt:lpstr>Calibri (Body)</vt:lpstr>
      <vt:lpstr>等线</vt:lpstr>
      <vt:lpstr>华康少女文字W5</vt:lpstr>
      <vt:lpstr>Arial</vt:lpstr>
      <vt:lpstr>Calibri</vt:lpstr>
      <vt:lpstr>Calibri Light</vt:lpstr>
      <vt:lpstr>Cambria</vt:lpstr>
      <vt:lpstr>Pattaya</vt:lpstr>
      <vt:lpstr>SVN-Kitten</vt:lpstr>
      <vt:lpstr>Times New Roman</vt:lpstr>
      <vt:lpstr>UTM Duepuntozero</vt:lpstr>
      <vt:lpstr>Wingdings</vt:lpstr>
      <vt:lpstr>1_Office Theme</vt:lpstr>
      <vt:lpstr>2_Office Theme</vt:lpstr>
      <vt:lpstr>1_PPT定制1801380800</vt:lpstr>
      <vt:lpstr>3_Office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2023-06-07T12:25:13Z</dcterms:created>
  <dcterms:modified xsi:type="dcterms:W3CDTF">2023-07-15T12:11:58Z</dcterms:modified>
</cp:coreProperties>
</file>