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 id="2147483693" r:id="rId4"/>
  </p:sldMasterIdLst>
  <p:notesMasterIdLst>
    <p:notesMasterId r:id="rId22"/>
  </p:notesMasterIdLst>
  <p:sldIdLst>
    <p:sldId id="257" r:id="rId5"/>
    <p:sldId id="259" r:id="rId6"/>
    <p:sldId id="326" r:id="rId7"/>
    <p:sldId id="290" r:id="rId8"/>
    <p:sldId id="263" r:id="rId9"/>
    <p:sldId id="325" r:id="rId10"/>
    <p:sldId id="284" r:id="rId11"/>
    <p:sldId id="293" r:id="rId12"/>
    <p:sldId id="285" r:id="rId13"/>
    <p:sldId id="295" r:id="rId14"/>
    <p:sldId id="331" r:id="rId15"/>
    <p:sldId id="332" r:id="rId16"/>
    <p:sldId id="333" r:id="rId17"/>
    <p:sldId id="334" r:id="rId18"/>
    <p:sldId id="330" r:id="rId19"/>
    <p:sldId id="308" r:id="rId20"/>
    <p:sldId id="33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578" autoAdjust="0"/>
  </p:normalViewPr>
  <p:slideViewPr>
    <p:cSldViewPr snapToGrid="0">
      <p:cViewPr varScale="1">
        <p:scale>
          <a:sx n="67" d="100"/>
          <a:sy n="67" d="100"/>
        </p:scale>
        <p:origin x="4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A1E68-DD89-459A-8A76-4A0BFABEE747}"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853A6-0853-4640-949F-8FE358B924E5}" type="slidenum">
              <a:rPr lang="en-US" smtClean="0"/>
              <a:t>‹#›</a:t>
            </a:fld>
            <a:endParaRPr lang="en-US"/>
          </a:p>
        </p:txBody>
      </p:sp>
    </p:spTree>
    <p:extLst>
      <p:ext uri="{BB962C8B-B14F-4D97-AF65-F5344CB8AC3E}">
        <p14:creationId xmlns:p14="http://schemas.microsoft.com/office/powerpoint/2010/main" val="23385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a:t>
            </a:fld>
            <a:endParaRPr lang="en-US"/>
          </a:p>
        </p:txBody>
      </p:sp>
    </p:spTree>
    <p:extLst>
      <p:ext uri="{BB962C8B-B14F-4D97-AF65-F5344CB8AC3E}">
        <p14:creationId xmlns:p14="http://schemas.microsoft.com/office/powerpoint/2010/main" val="99090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GIỚI</a:t>
            </a:r>
            <a:r>
              <a:rPr lang="en-US" baseline="0" dirty="0"/>
              <a:t> THIỆU, MUỐN THAM </a:t>
            </a:r>
            <a:r>
              <a:rPr lang="en-US" baseline="0" dirty="0" err="1"/>
              <a:t>quan</a:t>
            </a:r>
            <a:r>
              <a:rPr lang="en-US" baseline="0" dirty="0"/>
              <a:t> </a:t>
            </a:r>
            <a:r>
              <a:rPr lang="en-US" baseline="0" dirty="0" err="1"/>
              <a:t>sở</a:t>
            </a:r>
            <a:r>
              <a:rPr lang="en-US" baseline="0" dirty="0"/>
              <a:t> </a:t>
            </a:r>
            <a:r>
              <a:rPr lang="en-US" baseline="0" dirty="0" err="1"/>
              <a:t>thú</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r>
              <a:rPr lang="en-US" baseline="0" dirty="0"/>
              <a:t> </a:t>
            </a:r>
            <a:r>
              <a:rPr lang="en-US" baseline="0" dirty="0" err="1"/>
              <a:t>vé</a:t>
            </a:r>
            <a:r>
              <a:rPr lang="en-US" baseline="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0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GIỚI</a:t>
            </a:r>
            <a:r>
              <a:rPr lang="en-US" baseline="0" dirty="0"/>
              <a:t> THIỆU, MUỐN THAM </a:t>
            </a:r>
            <a:r>
              <a:rPr lang="en-US" baseline="0" dirty="0" err="1"/>
              <a:t>quan</a:t>
            </a:r>
            <a:r>
              <a:rPr lang="en-US" baseline="0" dirty="0"/>
              <a:t> </a:t>
            </a:r>
            <a:r>
              <a:rPr lang="en-US" baseline="0" dirty="0" err="1"/>
              <a:t>sở</a:t>
            </a:r>
            <a:r>
              <a:rPr lang="en-US" baseline="0" dirty="0"/>
              <a:t> </a:t>
            </a:r>
            <a:r>
              <a:rPr lang="en-US" baseline="0" dirty="0" err="1"/>
              <a:t>thú</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r>
              <a:rPr lang="en-US" baseline="0" dirty="0"/>
              <a:t> </a:t>
            </a:r>
            <a:r>
              <a:rPr lang="en-US" baseline="0" dirty="0" err="1"/>
              <a:t>vé</a:t>
            </a:r>
            <a:r>
              <a:rPr lang="en-US" baseline="0"/>
              <a:t>. </a:t>
            </a:r>
            <a:endParaRPr lang="en-US"/>
          </a:p>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12</a:t>
            </a:fld>
            <a:endParaRPr lang="en-US"/>
          </a:p>
        </p:txBody>
      </p:sp>
    </p:spTree>
    <p:extLst>
      <p:ext uri="{BB962C8B-B14F-4D97-AF65-F5344CB8AC3E}">
        <p14:creationId xmlns:p14="http://schemas.microsoft.com/office/powerpoint/2010/main" val="130079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7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16</a:t>
            </a:fld>
            <a:endParaRPr lang="en-US"/>
          </a:p>
        </p:txBody>
      </p:sp>
    </p:spTree>
    <p:extLst>
      <p:ext uri="{BB962C8B-B14F-4D97-AF65-F5344CB8AC3E}">
        <p14:creationId xmlns:p14="http://schemas.microsoft.com/office/powerpoint/2010/main" val="1994426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3.xml"/><Relationship Id="rId5" Type="http://schemas.openxmlformats.org/officeDocument/2006/relationships/tags" Target="../tags/tag6.xml"/><Relationship Id="rId4"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3.xml"/><Relationship Id="rId4"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3.xml"/><Relationship Id="rId5" Type="http://schemas.openxmlformats.org/officeDocument/2006/relationships/tags" Target="../tags/tag40.xml"/><Relationship Id="rId4" Type="http://schemas.openxmlformats.org/officeDocument/2006/relationships/tags" Target="../tags/tag3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3.xml"/><Relationship Id="rId4" Type="http://schemas.openxmlformats.org/officeDocument/2006/relationships/tags" Target="../tags/tag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3.xml"/><Relationship Id="rId5" Type="http://schemas.openxmlformats.org/officeDocument/2006/relationships/tags" Target="../tags/tag49.xml"/><Relationship Id="rId4" Type="http://schemas.openxmlformats.org/officeDocument/2006/relationships/tags" Target="../tags/tag4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5" y="120037"/>
            <a:ext cx="11842751"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801"/>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1" y="-2"/>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1"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1"/>
            <a:ext cx="5171431"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0" y="3818663"/>
            <a:ext cx="5171431"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2365" y="272343"/>
            <a:ext cx="2604963" cy="1070619"/>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1"/>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486" indent="-571486"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13651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653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74270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2023/10/10</a:t>
            </a:fld>
            <a:endParaRPr lang="zh-CN" altLang="en-US">
              <a:solidFill>
                <a:prstClr val="black"/>
              </a:solidFill>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4113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2023/10/10</a:t>
            </a:fld>
            <a:endParaRPr lang="zh-CN" altLang="en-US">
              <a:solidFill>
                <a:prstClr val="black"/>
              </a:solidFill>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3851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2023/10/10</a:t>
            </a:fld>
            <a:endParaRPr lang="zh-CN" altLang="en-US">
              <a:solidFill>
                <a:prstClr val="black"/>
              </a:solidFill>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4839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1"/>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1"/>
            <a:ext cx="2058232" cy="1801340"/>
          </a:xfrm>
          <a:prstGeom prst="rect">
            <a:avLst/>
          </a:prstGeom>
        </p:spPr>
      </p:pic>
    </p:spTree>
    <p:extLst>
      <p:ext uri="{BB962C8B-B14F-4D97-AF65-F5344CB8AC3E}">
        <p14:creationId xmlns:p14="http://schemas.microsoft.com/office/powerpoint/2010/main" val="156053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2023/10/10</a:t>
            </a:fld>
            <a:endParaRPr lang="zh-CN" altLang="en-US">
              <a:solidFill>
                <a:prstClr val="black"/>
              </a:solidFill>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08876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2023/10/10</a:t>
            </a:fld>
            <a:endParaRPr lang="zh-CN" altLang="en-US">
              <a:solidFill>
                <a:prstClr val="black"/>
              </a:solidFill>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5174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2023/10/10</a:t>
            </a:fld>
            <a:endParaRPr lang="zh-CN" altLang="en-US">
              <a:solidFill>
                <a:prstClr val="black"/>
              </a:solidFill>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3296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2023/10/10</a:t>
            </a:fld>
            <a:endParaRPr lang="zh-CN" altLang="en-US">
              <a:solidFill>
                <a:prstClr val="black"/>
              </a:solidFill>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756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10/10/2023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77985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流程图: 手动输入 36">
            <a:extLst>
              <a:ext uri="{FF2B5EF4-FFF2-40B4-BE49-F238E27FC236}">
                <a16:creationId xmlns:a16="http://schemas.microsoft.com/office/drawing/2014/main" id="{95927116-44D2-754F-527D-E95771E50B14}"/>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圆角矩形 37">
            <a:extLst>
              <a:ext uri="{FF2B5EF4-FFF2-40B4-BE49-F238E27FC236}">
                <a16:creationId xmlns:a16="http://schemas.microsoft.com/office/drawing/2014/main" id="{1977ED90-D15B-55E0-2BC8-0DD2C50102DE}"/>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4035709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23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720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4293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1"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1"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9801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70998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流程图: 手动输入 36">
            <a:extLst>
              <a:ext uri="{FF2B5EF4-FFF2-40B4-BE49-F238E27FC236}">
                <a16:creationId xmlns:a16="http://schemas.microsoft.com/office/drawing/2014/main" id="{3A71C510-F2FD-742E-727E-603B9B25D838}"/>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圆角矩形 37">
            <a:extLst>
              <a:ext uri="{FF2B5EF4-FFF2-40B4-BE49-F238E27FC236}">
                <a16:creationId xmlns:a16="http://schemas.microsoft.com/office/drawing/2014/main" id="{E0C4D706-2F8C-D2EE-29D7-689D0CCCA16C}"/>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586201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2023/10/10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31925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594" indent="-228594">
              <a:spcAft>
                <a:spcPts val="1000"/>
              </a:spcAft>
              <a:defRPr spc="300"/>
            </a:lvl1pPr>
            <a:lvl2pPr marL="685783" indent="-228594">
              <a:defRPr spc="300"/>
            </a:lvl2pPr>
            <a:lvl3pPr marL="1142971" indent="-228594">
              <a:defRPr spc="300"/>
            </a:lvl3pPr>
            <a:lvl4pPr marL="1600160" indent="-228594">
              <a:defRPr spc="300"/>
            </a:lvl4pPr>
            <a:lvl5pPr marL="2057349" indent="-228594">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9005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4974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10/10/2023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651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445884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785674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22028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0242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6755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4947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97007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390238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50747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6707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10/10/2023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7484059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85369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14881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162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44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85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9956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10/10/2023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83388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10/10/2023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61883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07092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1018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7" y="547123"/>
            <a:ext cx="11161155"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
            <a:ext cx="3627452" cy="1323975"/>
          </a:xfrm>
          <a:prstGeom prst="rect">
            <a:avLst/>
          </a:prstGeom>
        </p:spPr>
      </p:pic>
    </p:spTree>
    <p:extLst>
      <p:ext uri="{BB962C8B-B14F-4D97-AF65-F5344CB8AC3E}">
        <p14:creationId xmlns:p14="http://schemas.microsoft.com/office/powerpoint/2010/main" val="201432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1.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4.jpeg"/><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252BE46-1952-E32E-DC60-273AF63AEAB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430124" y="247650"/>
            <a:ext cx="1152525" cy="11525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5EDF98F7-B54F-F0A5-F6F7-81CB178F8C3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2469176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BF74512-11E7-4AE0-B7B9-EF815F38AD9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pink background with white leaves and black text&#10;&#10;Description automatically generated">
            <a:extLst>
              <a:ext uri="{FF2B5EF4-FFF2-40B4-BE49-F238E27FC236}">
                <a16:creationId xmlns:a16="http://schemas.microsoft.com/office/drawing/2014/main" id="{1309E3F3-C396-34E9-A0D5-A22018059E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15850" y="85725"/>
            <a:ext cx="1600200" cy="1600200"/>
          </a:xfrm>
          <a:prstGeom prst="rect">
            <a:avLst/>
          </a:prstGeom>
        </p:spPr>
      </p:pic>
    </p:spTree>
    <p:extLst>
      <p:ext uri="{BB962C8B-B14F-4D97-AF65-F5344CB8AC3E}">
        <p14:creationId xmlns:p14="http://schemas.microsoft.com/office/powerpoint/2010/main" val="469296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id="{3930A9C0-17DA-414A-B0E4-F09E7CD270A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custDataLst>
      <p:tags r:id="rId13"/>
    </p:custDataLst>
    <p:extLst>
      <p:ext uri="{BB962C8B-B14F-4D97-AF65-F5344CB8AC3E}">
        <p14:creationId xmlns:p14="http://schemas.microsoft.com/office/powerpoint/2010/main" val="12749283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mn-lt"/>
          <a:ea typeface="+mn-ea"/>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mn-lt"/>
          <a:ea typeface="+mn-ea"/>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mn-lt"/>
          <a:ea typeface="+mn-ea"/>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mn-lt"/>
          <a:ea typeface="+mn-ea"/>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43434049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7.xml"/><Relationship Id="rId7" Type="http://schemas.openxmlformats.org/officeDocument/2006/relationships/image" Target="../media/image36.png"/><Relationship Id="rId2" Type="http://schemas.openxmlformats.org/officeDocument/2006/relationships/slideLayout" Target="../slideLayouts/slideLayout26.xml"/><Relationship Id="rId1" Type="http://schemas.openxmlformats.org/officeDocument/2006/relationships/tags" Target="../tags/tag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8.png"/><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0B7AF7-FAB8-44BD-8908-81A88B0F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2" y="424746"/>
            <a:ext cx="13283733" cy="5556785"/>
          </a:xfrm>
          <a:prstGeom prst="rect">
            <a:avLst/>
          </a:prstGeom>
        </p:spPr>
      </p:pic>
      <p:pic>
        <p:nvPicPr>
          <p:cNvPr id="2" name="Picture 1">
            <a:extLst>
              <a:ext uri="{FF2B5EF4-FFF2-40B4-BE49-F238E27FC236}">
                <a16:creationId xmlns:a16="http://schemas.microsoft.com/office/drawing/2014/main" id="{26FF434A-D2D6-F5CB-822E-2DF8FD98DD43}"/>
              </a:ext>
            </a:extLst>
          </p:cNvPr>
          <p:cNvPicPr>
            <a:picLocks noChangeAspect="1"/>
          </p:cNvPicPr>
          <p:nvPr/>
        </p:nvPicPr>
        <p:blipFill>
          <a:blip r:embed="rId4"/>
          <a:stretch>
            <a:fillRect/>
          </a:stretch>
        </p:blipFill>
        <p:spPr>
          <a:xfrm>
            <a:off x="5082075" y="975699"/>
            <a:ext cx="1932599" cy="963251"/>
          </a:xfrm>
          <a:prstGeom prst="rect">
            <a:avLst/>
          </a:prstGeom>
        </p:spPr>
      </p:pic>
      <p:pic>
        <p:nvPicPr>
          <p:cNvPr id="3" name="Picture 2">
            <a:extLst>
              <a:ext uri="{FF2B5EF4-FFF2-40B4-BE49-F238E27FC236}">
                <a16:creationId xmlns:a16="http://schemas.microsoft.com/office/drawing/2014/main" id="{1B894789-81D0-75A8-48FE-70E8C43CB7F2}"/>
              </a:ext>
            </a:extLst>
          </p:cNvPr>
          <p:cNvPicPr>
            <a:picLocks noChangeAspect="1"/>
          </p:cNvPicPr>
          <p:nvPr/>
        </p:nvPicPr>
        <p:blipFill>
          <a:blip r:embed="rId5"/>
          <a:stretch>
            <a:fillRect/>
          </a:stretch>
        </p:blipFill>
        <p:spPr>
          <a:xfrm>
            <a:off x="2093262" y="1297903"/>
            <a:ext cx="7681626" cy="3785944"/>
          </a:xfrm>
          <a:prstGeom prst="rect">
            <a:avLst/>
          </a:prstGeom>
        </p:spPr>
      </p:pic>
      <p:sp>
        <p:nvSpPr>
          <p:cNvPr id="4" name="TextBox 3">
            <a:extLst>
              <a:ext uri="{FF2B5EF4-FFF2-40B4-BE49-F238E27FC236}">
                <a16:creationId xmlns:a16="http://schemas.microsoft.com/office/drawing/2014/main" id="{65083380-38E1-E03E-62CA-87471D5B7A13}"/>
              </a:ext>
            </a:extLst>
          </p:cNvPr>
          <p:cNvSpPr txBox="1"/>
          <p:nvPr/>
        </p:nvSpPr>
        <p:spPr>
          <a:xfrm>
            <a:off x="4905375" y="4429125"/>
            <a:ext cx="22098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Tiết</a:t>
            </a:r>
            <a:r>
              <a:rPr lang="en-US" sz="3200"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98304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err="1">
                <a:solidFill>
                  <a:prstClr val="white"/>
                </a:solidFill>
                <a:latin typeface="Calibri" panose="020F0502020204030204" pitchFamily="34" charset="0"/>
                <a:cs typeface="Calibri" panose="020F0502020204030204" pitchFamily="34" charset="0"/>
              </a:rPr>
              <a:t>thăm</a:t>
            </a:r>
            <a:r>
              <a:rPr lang="en-US" sz="3600" b="1">
                <a:solidFill>
                  <a:prstClr val="white"/>
                </a:solidFill>
                <a:latin typeface="Calibri" panose="020F0502020204030204" pitchFamily="34" charset="0"/>
                <a:cs typeface="Calibri" panose="020F0502020204030204" pitchFamily="34" charset="0"/>
              </a:rPr>
              <a:t> HÀ MÃ</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7"/>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id="{218E89B2-D02F-2E77-E308-931FE36C0D2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3600" b="1" dirty="0">
                <a:solidFill>
                  <a:prstClr val="white"/>
                </a:solidFill>
                <a:latin typeface="Calibri" panose="020F0502020204030204" pitchFamily="34"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Calibri" panose="020F0502020204030204" pitchFamily="34" charset="0"/>
                <a:cs typeface="Calibri" panose="020F0502020204030204" pitchFamily="34" charset="0"/>
              </a:rPr>
              <a:t>Buổi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thật</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vui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Chào</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Hẹn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gặp</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nhé</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136142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4"/>
          <a:srcRect/>
          <a:stretch>
            <a:fillRect/>
          </a:stretch>
        </p:blipFill>
        <p:spPr>
          <a:xfrm flipV="1">
            <a:off x="0" y="1023621"/>
            <a:ext cx="12206605" cy="5834380"/>
          </a:xfrm>
          <a:prstGeom prst="rect">
            <a:avLst/>
          </a:prstGeom>
        </p:spPr>
      </p:pic>
      <p:grpSp>
        <p:nvGrpSpPr>
          <p:cNvPr id="84" name="组合 83"/>
          <p:cNvGrpSpPr/>
          <p:nvPr/>
        </p:nvGrpSpPr>
        <p:grpSpPr>
          <a:xfrm>
            <a:off x="-636" y="3690621"/>
            <a:ext cx="12192351"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6"/>
          <a:stretch>
            <a:fillRect/>
          </a:stretch>
        </p:blipFill>
        <p:spPr>
          <a:xfrm>
            <a:off x="6890780" y="4312465"/>
            <a:ext cx="5323291" cy="2616927"/>
          </a:xfrm>
          <a:prstGeom prst="rect">
            <a:avLst/>
          </a:prstGeom>
        </p:spPr>
      </p:pic>
      <p:pic>
        <p:nvPicPr>
          <p:cNvPr id="15" name="图片 14" descr="E:\PPT\形状 2.png形状 2"/>
          <p:cNvPicPr>
            <a:picLocks noChangeAspect="1"/>
          </p:cNvPicPr>
          <p:nvPr/>
        </p:nvPicPr>
        <p:blipFill>
          <a:blip r:embed="rId7"/>
          <a:srcRect/>
          <a:stretch>
            <a:fillRect/>
          </a:stretch>
        </p:blipFill>
        <p:spPr>
          <a:xfrm>
            <a:off x="-645779" y="2973818"/>
            <a:ext cx="4581985" cy="4317255"/>
          </a:xfrm>
          <a:prstGeom prst="rect">
            <a:avLst/>
          </a:prstGeom>
        </p:spPr>
      </p:pic>
      <p:grpSp>
        <p:nvGrpSpPr>
          <p:cNvPr id="46" name="组合 45"/>
          <p:cNvGrpSpPr/>
          <p:nvPr/>
        </p:nvGrpSpPr>
        <p:grpSpPr>
          <a:xfrm>
            <a:off x="-708025" y="-1741806"/>
            <a:ext cx="13550900" cy="3722371"/>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pic>
        <p:nvPicPr>
          <p:cNvPr id="12" name="Picture 11">
            <a:extLst>
              <a:ext uri="{FF2B5EF4-FFF2-40B4-BE49-F238E27FC236}">
                <a16:creationId xmlns:a16="http://schemas.microsoft.com/office/drawing/2014/main" id="{C76766C6-105A-21D5-B487-7FF56D4BEB89}"/>
              </a:ext>
            </a:extLst>
          </p:cNvPr>
          <p:cNvPicPr>
            <a:picLocks noChangeAspect="1"/>
          </p:cNvPicPr>
          <p:nvPr/>
        </p:nvPicPr>
        <p:blipFill>
          <a:blip r:embed="rId8"/>
          <a:stretch>
            <a:fillRect/>
          </a:stretch>
        </p:blipFill>
        <p:spPr>
          <a:xfrm>
            <a:off x="1444671" y="659250"/>
            <a:ext cx="9102117" cy="3761559"/>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4" name="Picture 3"/>
          <p:cNvPicPr>
            <a:picLocks noChangeAspect="1"/>
          </p:cNvPicPr>
          <p:nvPr/>
        </p:nvPicPr>
        <p:blipFill>
          <a:blip r:embed="rId5"/>
          <a:stretch>
            <a:fillRect/>
          </a:stretch>
        </p:blipFill>
        <p:spPr>
          <a:xfrm>
            <a:off x="4209357" y="2276475"/>
            <a:ext cx="7720079" cy="2917239"/>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8E0C5BEE-17A2-4427-A86B-8F30D26F97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814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có</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sẵn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sàng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cùng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bọn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mình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không</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385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A72518D-2A44-0FA5-1B02-BC16BF9CF8A4}"/>
              </a:ext>
            </a:extLst>
          </p:cNvPr>
          <p:cNvGrpSpPr/>
          <p:nvPr/>
        </p:nvGrpSpPr>
        <p:grpSpPr>
          <a:xfrm>
            <a:off x="1658896" y="132499"/>
            <a:ext cx="2418621" cy="824218"/>
            <a:chOff x="1153254" y="2556933"/>
            <a:chExt cx="5906852" cy="3648911"/>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393" y="1701478"/>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42875" y="770255"/>
            <a:ext cx="10887075" cy="852715"/>
            <a:chOff x="1153251" y="2556933"/>
            <a:chExt cx="11966090" cy="3775066"/>
          </a:xfrm>
        </p:grpSpPr>
        <p:sp>
          <p:nvSpPr>
            <p:cNvPr id="8"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a:solidFill>
                  <a:prstClr val="white"/>
                </a:solidFill>
                <a:latin typeface="Calibri" panose="020F0502020204030204" pitchFamily="34" charset="0"/>
                <a:cs typeface="Calibri" panose="020F0502020204030204" pitchFamily="34" charset="0"/>
              </a:rPr>
              <a:t>TÊ GIÁC</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8"/>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3CE0E5A9-6BB1-2D25-2842-CC971CCE23D3}"/>
              </a:ext>
            </a:extLst>
          </p:cNvPr>
          <p:cNvPicPr>
            <a:picLocks noChangeAspect="1"/>
          </p:cNvPicPr>
          <p:nvPr/>
        </p:nvPicPr>
        <p:blipFill>
          <a:blip r:embed="rId2"/>
          <a:stretch>
            <a:fillRect/>
          </a:stretch>
        </p:blipFill>
        <p:spPr>
          <a:xfrm>
            <a:off x="5870434" y="2333624"/>
            <a:ext cx="5902466" cy="3076575"/>
          </a:xfrm>
          <a:prstGeom prst="rect">
            <a:avLst/>
          </a:prstGeom>
        </p:spPr>
      </p:pic>
      <p:sp>
        <p:nvSpPr>
          <p:cNvPr id="10" name="TextBox 9">
            <a:extLst>
              <a:ext uri="{FF2B5EF4-FFF2-40B4-BE49-F238E27FC236}">
                <a16:creationId xmlns:a16="http://schemas.microsoft.com/office/drawing/2014/main"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517</Words>
  <Application>Microsoft Office PowerPoint</Application>
  <PresentationFormat>Widescreen</PresentationFormat>
  <Paragraphs>61</Paragraphs>
  <Slides>17</Slides>
  <Notes>7</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等线</vt:lpstr>
      <vt:lpstr>等线 Light</vt:lpstr>
      <vt:lpstr>字魂79号-萌趣奶油体</vt:lpstr>
      <vt:lpstr>思源黑体 CN Regular</vt:lpstr>
      <vt:lpstr>视觉坊免费素材shijuef.com(龚帆免费体)</vt:lpstr>
      <vt:lpstr>Arial</vt:lpstr>
      <vt:lpstr>Calibri</vt:lpstr>
      <vt:lpstr>Calibri Light</vt:lpstr>
      <vt:lpstr>Cambria</vt:lpstr>
      <vt:lpstr>Times New Roman</vt:lpstr>
      <vt:lpstr>Wingdings</vt:lpstr>
      <vt:lpstr>2_Office Theme</vt:lpstr>
      <vt:lpstr>1_Office 主题​​</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2023-08-30T09:35:59Z</dcterms:created>
  <dcterms:modified xsi:type="dcterms:W3CDTF">2023-10-10T11:02:44Z</dcterms:modified>
</cp:coreProperties>
</file>