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9" r:id="rId10"/>
    <p:sldId id="271" r:id="rId11"/>
    <p:sldId id="276" r:id="rId12"/>
    <p:sldId id="295" r:id="rId13"/>
    <p:sldId id="296" r:id="rId14"/>
    <p:sldId id="297" r:id="rId15"/>
    <p:sldId id="289" r:id="rId16"/>
    <p:sldId id="283" r:id="rId17"/>
    <p:sldId id="29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72606D6-1987-CD01-4750-821BEE9215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238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5BD1A2-2BA1-73B3-38A3-5EE38E2A68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812883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3743325" y="419100"/>
            <a:ext cx="7286625" cy="1837460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 đường thẳng song song không bao giờ cắt nhau.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Hai đường thẳng song song có đặc điểm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468</Words>
  <Application>Microsoft Office PowerPoint</Application>
  <PresentationFormat>Widescreen</PresentationFormat>
  <Paragraphs>44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#9Slide07 SVNRevolution</vt:lpstr>
      <vt:lpstr>Arial</vt:lpstr>
      <vt:lpstr>Calibri</vt:lpstr>
      <vt:lpstr>Calibri Light</vt:lpstr>
      <vt:lpstr>Cambria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2023-10-08T11:48:45Z</dcterms:created>
  <dcterms:modified xsi:type="dcterms:W3CDTF">2023-10-10T12:35:50Z</dcterms:modified>
</cp:coreProperties>
</file>