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00" r:id="rId4"/>
  </p:sldMasterIdLst>
  <p:notesMasterIdLst>
    <p:notesMasterId r:id="rId23"/>
  </p:notesMasterIdLst>
  <p:sldIdLst>
    <p:sldId id="291" r:id="rId5"/>
    <p:sldId id="487" r:id="rId6"/>
    <p:sldId id="1602" r:id="rId7"/>
    <p:sldId id="1606" r:id="rId8"/>
    <p:sldId id="1605" r:id="rId9"/>
    <p:sldId id="1607" r:id="rId10"/>
    <p:sldId id="488" r:id="rId11"/>
    <p:sldId id="490" r:id="rId12"/>
    <p:sldId id="2634" r:id="rId13"/>
    <p:sldId id="2636" r:id="rId14"/>
    <p:sldId id="2637" r:id="rId15"/>
    <p:sldId id="2638" r:id="rId16"/>
    <p:sldId id="2639" r:id="rId17"/>
    <p:sldId id="2640" r:id="rId18"/>
    <p:sldId id="2641" r:id="rId19"/>
    <p:sldId id="324" r:id="rId20"/>
    <p:sldId id="495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CA10-5CFB-43D7-9AF3-063F87A5EE2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DF6C-74CE-47B7-A829-3D1FF62FC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0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867-0927-4CBC-BCAD-2FB43950E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2FFA5-A1CF-43BF-9155-67A02D805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2C62-B899-46B9-967B-092B8E3E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40F4-8846-4DD9-83B9-F3B6D504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95D1-6ED1-4D3D-A610-DA921C31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3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244F-52DF-4458-BD8B-CE5D79D2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3CF1A-C8DD-4CA3-BFA5-CDECB945A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96CCF-1A83-4EAC-9BF7-4B0C517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43605-4315-4BEF-836C-D954B475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5C39-334C-4757-992F-CE818605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163ACF-92CE-4B93-8F64-5976EA84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AAC26-5A3D-44C6-AB9E-B81C5B862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98999-26A0-4FA9-8970-CFDA7F1C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F5206-C74A-42E2-A572-E2DCEA1D0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193EC-567F-460B-8A3B-99D205FA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E622A-42C6-431E-A782-E79F48C5E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C8576-0740-4611-8BF7-0DF68653B3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6F964-10E1-400C-B101-65EC31448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D504A5-9FE2-4B22-A4C1-EF3CB9C1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5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3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09FBB-EBE8-4A47-8CBC-A7FEF1446C26}"/>
              </a:ext>
            </a:extLst>
          </p:cNvPr>
          <p:cNvSpPr txBox="1"/>
          <p:nvPr userDrawn="1"/>
        </p:nvSpPr>
        <p:spPr>
          <a:xfrm>
            <a:off x="0" y="0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AC576"/>
                </a:solidFill>
                <a:latin typeface="UTM Duepuntozer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89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72942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1285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195398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0997143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D0D1-ED57-49E7-97E9-5DEF90BB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2CDD-335E-41C1-8BB5-25C944D9A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555B4-39E9-4CFB-80D6-13A0DE2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01ED-F01E-4752-8965-1F0A71E3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E2FA-AB7F-4FE1-8754-59AC8881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19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232346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65980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937524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5970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85511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476341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2345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03809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13192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242851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6649-0C76-43CC-BBAF-80F4F6A1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EA6E3-29A1-4DA1-918A-7D23B48F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1DA2A-1A09-46F3-8613-C6ADABA9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BA5E0-B105-48CB-A2C1-253A454B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F32CE-DE5D-4749-B0D0-C2EB12FD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17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086420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07390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779549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359779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2219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33809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69267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8209775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62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69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0CC0C-8C50-4011-89E7-42E630CE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8A47-1FBD-4C11-97D4-8B70545C4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BC352-8843-4434-8E87-A618AD23D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1C892-01E6-4B60-A2F6-938832ED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E39C7-B4F7-47CD-847F-984403F12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4AAC0-9662-40FD-972D-19EBA1C2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5C5C1-9637-4038-AAE7-9FFFABC3D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030B0-4783-4430-A010-7ACDEDD56F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5AAF4-2ACE-4972-9E85-A0DB1FFE6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1CFDA-41E7-45B3-9DBE-1540A6FF8C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087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716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811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159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771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403643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48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6395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788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616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59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90A3-5F84-4A03-9969-B85FFB99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41BA-72FD-445F-9BDA-3E5037B7A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1C065-FF33-4B5E-A654-3F6A0BD96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84F69-D410-4F85-BF1E-888D3073E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A2BD0-D3F5-4859-85B6-D6151ED5C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5F4C28-5E21-4E53-92E8-2B36ABA6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1C0A-3C7F-40F4-877C-873298AD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B095C-9F2A-424B-8D15-87A2D2A4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9F3F83-0B95-448B-98BE-5C2752B75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731DC-2D16-4DFA-B710-F4BFB1690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CCD8C-F348-4B19-9A9D-D33E64B59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74D291-275C-4B8C-99E3-C314E05EC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3F842-10E9-4113-9E6C-755E3D73F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BB4166-CF31-4E4C-A891-FC4249F0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D7C40A-DB10-4867-B173-C4E17A0D6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9B4CB9-84A7-4829-9665-9C6EC56B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42125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4354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904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83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F3B5-650B-4350-89B3-33BB1608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4FC80-96C0-4DDB-ADEE-E7CD1D36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7A3F5-8341-4758-A425-43A2CAE6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5DF0A-22CD-4AF2-B4B6-76A9DF88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04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0F76-4C80-4CFE-B00B-638CA1AA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7D1B-D98C-4AA3-9B60-70D38ADB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D40AC-9954-44AC-8E9D-914A2697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2182-6BB0-4D84-8D70-E6E176C9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CF13B-018C-4518-801D-D877F2FD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D5233-57D2-4F11-B34D-6C3F62A6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5991D-5FE5-44B2-8210-F374A316CA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93FB2-0F0D-4FB9-89C0-12D4DFE52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BBB05-470D-446F-9492-8FEF30884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0AB037-BE25-4448-8397-03475AB98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8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AB83-9653-4EA4-80E9-AF9418E8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7F6A1-81F4-46B5-8792-698B54934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CF7BF-F201-4643-98F0-17FB45309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E5324-741A-4190-99DD-74F469DD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D150-D17B-42A7-8E32-E4BE764B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7E6CB-A7A8-46A9-B0EE-4C7A23E8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7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65FD667-1157-BD15-3745-762E5E3EF4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7792767-626C-CC7A-8DCC-A71F05F541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161C2A-4259-4EE8-80BB-916074D8F9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-77324"/>
            <a:ext cx="12406750" cy="7807903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58C46D0-2461-408A-8F19-858FB04756E9}"/>
              </a:ext>
            </a:extLst>
          </p:cNvPr>
          <p:cNvSpPr/>
          <p:nvPr userDrawn="1"/>
        </p:nvSpPr>
        <p:spPr>
          <a:xfrm>
            <a:off x="447869" y="373224"/>
            <a:ext cx="11290041" cy="6083560"/>
          </a:xfrm>
          <a:prstGeom prst="roundRec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F78F7B-743C-44D1-9882-3535016405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0" y="429208"/>
            <a:ext cx="828032" cy="69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526AD-6A38-46DE-8B5D-2C2CFD235B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6756" y="-1905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018A3-91FD-49F0-9614-9696CA5223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744" y="6858000"/>
            <a:ext cx="1581356" cy="1265024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1867B7C-D84A-094D-1D0D-0668C59070F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128" y="304800"/>
            <a:ext cx="1710690" cy="17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192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14138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615374" y="204486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F62C8-72EB-40C1-9D97-7732D16060FA}"/>
              </a:ext>
            </a:extLst>
          </p:cNvPr>
          <p:cNvSpPr txBox="1"/>
          <p:nvPr/>
        </p:nvSpPr>
        <p:spPr>
          <a:xfrm>
            <a:off x="3034776" y="303134"/>
            <a:ext cx="6426050" cy="646331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BB86B-2E1B-3A09-39B3-82F114C6F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514" y="926683"/>
            <a:ext cx="1737511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59FF-E217-1CB8-3549-26570D721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026" y="1797294"/>
            <a:ext cx="8340051" cy="224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77CF-1E94-E425-190A-7FC5B0924B56}"/>
              </a:ext>
            </a:extLst>
          </p:cNvPr>
          <p:cNvSpPr txBox="1"/>
          <p:nvPr/>
        </p:nvSpPr>
        <p:spPr>
          <a:xfrm>
            <a:off x="5555974" y="3597966"/>
            <a:ext cx="2474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548 393 + 28 110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96414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548 393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000500" y="2634474"/>
            <a:ext cx="4791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28 110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319 256 + 378 028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319 256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378 028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400425" y="3886200"/>
            <a:ext cx="1055726" cy="157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1569A6-1D9B-6186-1E34-A7BD2EABB02B}"/>
              </a:ext>
            </a:extLst>
          </p:cNvPr>
          <p:cNvSpPr txBox="1"/>
          <p:nvPr/>
        </p:nvSpPr>
        <p:spPr>
          <a:xfrm>
            <a:off x="704088" y="1234440"/>
            <a:ext cx="107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của một số đồ dùng học tập được cho như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853857-F56A-620C-9C26-BF17A191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4215"/>
              </p:ext>
            </p:extLst>
          </p:nvPr>
        </p:nvGraphicFramePr>
        <p:xfrm>
          <a:off x="737616" y="1883664"/>
          <a:ext cx="10515600" cy="28956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643349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239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4356204"/>
                    </a:ext>
                  </a:extLst>
                </a:gridCol>
              </a:tblGrid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Giá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34181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Bút máy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24 600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11622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Vở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3837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Cặp sách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353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</a:rPr>
                        <a:t>Bộ thước kẻ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917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BF8EE1-D627-5CAC-6979-547961D65BC2}"/>
              </a:ext>
            </a:extLst>
          </p:cNvPr>
          <p:cNvSpPr txBox="1"/>
          <p:nvPr/>
        </p:nvSpPr>
        <p:spPr>
          <a:xfrm>
            <a:off x="896112" y="5175504"/>
            <a:ext cx="1071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100 000 đồng, có thể mua được cặp sách và đồ dùng nào?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Bút máy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Vở học sinh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Bộ thước kẻ</a:t>
            </a:r>
          </a:p>
        </p:txBody>
      </p:sp>
    </p:spTree>
    <p:extLst>
      <p:ext uri="{BB962C8B-B14F-4D97-AF65-F5344CB8AC3E}">
        <p14:creationId xmlns:p14="http://schemas.microsoft.com/office/powerpoint/2010/main" val="23497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062CD-347F-2EE6-13BE-C8C2D896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79" y="377814"/>
            <a:ext cx="9540697" cy="2873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7868F-4043-B6F8-99BE-D4D75DA992B4}"/>
              </a:ext>
            </a:extLst>
          </p:cNvPr>
          <p:cNvSpPr txBox="1"/>
          <p:nvPr/>
        </p:nvSpPr>
        <p:spPr>
          <a:xfrm>
            <a:off x="1161288" y="3703320"/>
            <a:ext cx="10259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có: 90 000 + 9 500 = 99 500 (đồng)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99 500 đồng &lt; 100 000 đồng nên với 100 000 đồng, ta có thể mua được cặp sách và vở học sinh.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5A0A40-0C7F-630C-F58E-C2C6E439302D}"/>
              </a:ext>
            </a:extLst>
          </p:cNvPr>
          <p:cNvSpPr/>
          <p:nvPr/>
        </p:nvSpPr>
        <p:spPr>
          <a:xfrm>
            <a:off x="3858768" y="5449824"/>
            <a:ext cx="3941064" cy="521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2715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45A859-C7E8-AF27-0194-F48C572A5633}"/>
              </a:ext>
            </a:extLst>
          </p:cNvPr>
          <p:cNvGrpSpPr/>
          <p:nvPr/>
        </p:nvGrpSpPr>
        <p:grpSpPr>
          <a:xfrm>
            <a:off x="1911096" y="1645920"/>
            <a:ext cx="4498848" cy="1938992"/>
            <a:chOff x="1911096" y="1645920"/>
            <a:chExt cx="4498848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2A438-3CE6-7906-920B-260281DEEDFB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12  3  3  </a:t>
              </a:r>
            </a:p>
            <a:p>
              <a:r>
                <a:rPr lang="en-US" sz="4000" dirty="0"/>
                <a:t>       4      5</a:t>
              </a:r>
            </a:p>
            <a:p>
              <a:r>
                <a:rPr lang="en-US" sz="4000" dirty="0"/>
                <a:t>1 7  8  1  9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3261C2-53D3-DB18-36B6-D588CB55DCAB}"/>
                </a:ext>
              </a:extLst>
            </p:cNvPr>
            <p:cNvSpPr/>
            <p:nvPr/>
          </p:nvSpPr>
          <p:spPr>
            <a:xfrm>
              <a:off x="2907792" y="174650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A15CF-69ED-59B3-5366-D7D7D5262A9D}"/>
                </a:ext>
              </a:extLst>
            </p:cNvPr>
            <p:cNvSpPr/>
            <p:nvPr/>
          </p:nvSpPr>
          <p:spPr>
            <a:xfrm>
              <a:off x="3794760" y="173736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5045B64-AC40-B3CB-6835-29282A1DF537}"/>
                </a:ext>
              </a:extLst>
            </p:cNvPr>
            <p:cNvSpPr/>
            <p:nvPr/>
          </p:nvSpPr>
          <p:spPr>
            <a:xfrm>
              <a:off x="2523744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C9EB9D-9837-B26E-E4C6-F661E18C306A}"/>
                </a:ext>
              </a:extLst>
            </p:cNvPr>
            <p:cNvSpPr/>
            <p:nvPr/>
          </p:nvSpPr>
          <p:spPr>
            <a:xfrm>
              <a:off x="3410712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D91E2-E438-54EE-71BC-D651A998400F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B40A3C-B042-157A-4C31-709C83AC86BD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31343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8BF0D7-675A-9A20-103F-85033EAF88BC}"/>
              </a:ext>
            </a:extLst>
          </p:cNvPr>
          <p:cNvGrpSpPr/>
          <p:nvPr/>
        </p:nvGrpSpPr>
        <p:grpSpPr>
          <a:xfrm>
            <a:off x="6300216" y="1527048"/>
            <a:ext cx="4498848" cy="1938992"/>
            <a:chOff x="6300216" y="1527048"/>
            <a:chExt cx="4498848" cy="19389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09ED64-8828-2182-AAE7-8553CDCA51DF}"/>
                </a:ext>
              </a:extLst>
            </p:cNvPr>
            <p:cNvSpPr txBox="1"/>
            <p:nvPr/>
          </p:nvSpPr>
          <p:spPr>
            <a:xfrm>
              <a:off x="6574536" y="1527048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2      3      5  </a:t>
              </a:r>
            </a:p>
            <a:p>
              <a:r>
                <a:rPr lang="en-US" sz="4000" dirty="0"/>
                <a:t>4  5       2 4 </a:t>
              </a:r>
            </a:p>
            <a:p>
              <a:r>
                <a:rPr lang="en-US" sz="4000" dirty="0"/>
                <a:t>7  2  5  0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8DE10B-32B0-B24A-0340-B12AEEBA448E}"/>
                </a:ext>
              </a:extLst>
            </p:cNvPr>
            <p:cNvSpPr/>
            <p:nvPr/>
          </p:nvSpPr>
          <p:spPr>
            <a:xfrm>
              <a:off x="7040880" y="165506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16185E-7FEC-9743-672F-6E35CEDF2ACD}"/>
                </a:ext>
              </a:extLst>
            </p:cNvPr>
            <p:cNvSpPr/>
            <p:nvPr/>
          </p:nvSpPr>
          <p:spPr>
            <a:xfrm>
              <a:off x="7900416" y="1664208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7F89AC-2383-CC3E-C9F2-B5F3E1640487}"/>
                </a:ext>
              </a:extLst>
            </p:cNvPr>
            <p:cNvSpPr txBox="1"/>
            <p:nvPr/>
          </p:nvSpPr>
          <p:spPr>
            <a:xfrm>
              <a:off x="6300216" y="1828800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656AC3-08E2-3CA9-DB77-77D5DBC5A6ED}"/>
                </a:ext>
              </a:extLst>
            </p:cNvPr>
            <p:cNvCxnSpPr>
              <a:cxnSpLocks/>
            </p:cNvCxnSpPr>
            <p:nvPr/>
          </p:nvCxnSpPr>
          <p:spPr>
            <a:xfrm>
              <a:off x="6565392" y="2852928"/>
              <a:ext cx="24414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75E6CEC-DB1D-CE6F-BCA5-52DFAF7F8704}"/>
                </a:ext>
              </a:extLst>
            </p:cNvPr>
            <p:cNvSpPr/>
            <p:nvPr/>
          </p:nvSpPr>
          <p:spPr>
            <a:xfrm>
              <a:off x="7452360" y="224028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FC03A8-7A58-95D4-7814-BEB8201F46B4}"/>
                </a:ext>
              </a:extLst>
            </p:cNvPr>
            <p:cNvSpPr/>
            <p:nvPr/>
          </p:nvSpPr>
          <p:spPr>
            <a:xfrm>
              <a:off x="8458200" y="2907792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63DAA7C-ED29-B99F-C4F4-737E7496E89D}"/>
              </a:ext>
            </a:extLst>
          </p:cNvPr>
          <p:cNvSpPr/>
          <p:nvPr/>
        </p:nvSpPr>
        <p:spPr>
          <a:xfrm>
            <a:off x="3791712" y="1734312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02EE06-5C8F-EDD0-3452-0A4B1CA0A14E}"/>
              </a:ext>
            </a:extLst>
          </p:cNvPr>
          <p:cNvSpPr/>
          <p:nvPr/>
        </p:nvSpPr>
        <p:spPr>
          <a:xfrm>
            <a:off x="3398520" y="235610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ABC87C2-F109-6365-550A-393A69DD2E57}"/>
              </a:ext>
            </a:extLst>
          </p:cNvPr>
          <p:cNvSpPr/>
          <p:nvPr/>
        </p:nvSpPr>
        <p:spPr>
          <a:xfrm>
            <a:off x="2886456" y="1743456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8C5ABAE-6BCB-E2A3-6FC1-6792898FA864}"/>
              </a:ext>
            </a:extLst>
          </p:cNvPr>
          <p:cNvSpPr/>
          <p:nvPr/>
        </p:nvSpPr>
        <p:spPr>
          <a:xfrm>
            <a:off x="2496312" y="2356104"/>
            <a:ext cx="545592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15EBBF0-AA13-8A91-B6CF-F6989B43DFB0}"/>
              </a:ext>
            </a:extLst>
          </p:cNvPr>
          <p:cNvSpPr/>
          <p:nvPr/>
        </p:nvSpPr>
        <p:spPr>
          <a:xfrm>
            <a:off x="8436864" y="290474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A1B7834-5484-5672-F15A-2ABEA6BBEBE0}"/>
              </a:ext>
            </a:extLst>
          </p:cNvPr>
          <p:cNvSpPr/>
          <p:nvPr/>
        </p:nvSpPr>
        <p:spPr>
          <a:xfrm>
            <a:off x="7888224" y="1661160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6099EDC-A948-9123-CE22-C763E1DB797A}"/>
              </a:ext>
            </a:extLst>
          </p:cNvPr>
          <p:cNvSpPr/>
          <p:nvPr/>
        </p:nvSpPr>
        <p:spPr>
          <a:xfrm>
            <a:off x="7467600" y="2228088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F2B3A5-ECD0-BE83-189B-E0E58E521145}"/>
              </a:ext>
            </a:extLst>
          </p:cNvPr>
          <p:cNvSpPr/>
          <p:nvPr/>
        </p:nvSpPr>
        <p:spPr>
          <a:xfrm>
            <a:off x="7028688" y="1633728"/>
            <a:ext cx="542544" cy="4876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9941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350519" y="320480"/>
            <a:ext cx="11719562" cy="849952"/>
            <a:chOff x="188077" y="396128"/>
            <a:chExt cx="7552113" cy="849952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45722" y="396128"/>
              <a:ext cx="7094468" cy="84995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Cào cào sẽ nhảy hai bước, mỗi bước nhảy qua hai đốt tre.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88077" y="420580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3D0652-CC09-46C9-75DA-427E599F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649920"/>
            <a:ext cx="10096500" cy="3686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88F9E-1FCE-9D0A-80C7-CEA48142355A}"/>
              </a:ext>
            </a:extLst>
          </p:cNvPr>
          <p:cNvSpPr txBox="1"/>
          <p:nvPr/>
        </p:nvSpPr>
        <p:spPr>
          <a:xfrm>
            <a:off x="1792224" y="5522976"/>
            <a:ext cx="1014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54974-750A-17CE-3595-4D91A4FE9A67}"/>
              </a:ext>
            </a:extLst>
          </p:cNvPr>
          <p:cNvSpPr txBox="1"/>
          <p:nvPr/>
        </p:nvSpPr>
        <p:spPr>
          <a:xfrm>
            <a:off x="3511296" y="4379976"/>
            <a:ext cx="8531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43 310 + 43 370 = 86 680</a:t>
            </a:r>
          </a:p>
        </p:txBody>
      </p:sp>
      <p:pic>
        <p:nvPicPr>
          <p:cNvPr id="24" name="Picture 23" descr="A white dotted line on a black background&#10;&#10;Description automatically generated">
            <a:extLst>
              <a:ext uri="{FF2B5EF4-FFF2-40B4-BE49-F238E27FC236}">
                <a16:creationId xmlns:a16="http://schemas.microsoft.com/office/drawing/2014/main" id="{2D701648-4B20-8231-BD50-96335EF12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855">
            <a:off x="4488458" y="1488577"/>
            <a:ext cx="4214592" cy="136207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06E164-C160-AE80-EB5D-B0DA3CF43856}"/>
              </a:ext>
            </a:extLst>
          </p:cNvPr>
          <p:cNvSpPr/>
          <p:nvPr/>
        </p:nvSpPr>
        <p:spPr>
          <a:xfrm rot="20913476">
            <a:off x="5257801" y="2907792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BF9EDE-172E-6B65-F031-4FB489F2498E}"/>
              </a:ext>
            </a:extLst>
          </p:cNvPr>
          <p:cNvSpPr/>
          <p:nvPr/>
        </p:nvSpPr>
        <p:spPr>
          <a:xfrm rot="20913476">
            <a:off x="7827264" y="2322576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9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D78764-B8B5-4465-85BA-AB8937E59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1521A-66E5-EBCC-42BA-CF82AD77EF8B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9D1CE4-6425-1C9B-714E-E619D549CB5C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BEF897-A4BB-0F15-B494-9DB52B7B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16AFDD-925D-0A5E-A1FE-872FE169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C9F4-6B7D-4C43-BED0-28255B58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52" y="-89972"/>
            <a:ext cx="12722351" cy="78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5" y="775069"/>
            <a:ext cx="8410575" cy="5419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ACB10-B9E4-5B76-444D-D56EC68F9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577" y="2348376"/>
            <a:ext cx="697442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05157" y="2803957"/>
              <a:ext cx="1138359" cy="498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8252" cy="2633000"/>
            <a:chOff x="3832183" y="1569113"/>
            <a:chExt cx="262825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420213" y="2554818"/>
              <a:ext cx="2040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50 000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70 000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80 000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40 000 + 20 000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305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337086" cy="77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34839" y="2985133"/>
            <a:ext cx="2528904" cy="2194197"/>
            <a:chOff x="-6692" y="2188147"/>
            <a:chExt cx="1704858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6945" y="2815682"/>
              <a:ext cx="1501221" cy="546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69 879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45018" y="2298265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359982" y="2500892"/>
              <a:ext cx="19679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69 779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49136" y="1871424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177096" y="4206426"/>
              <a:ext cx="1854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68 879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699534" cy="2579160"/>
            <a:chOff x="9237362" y="1899513"/>
            <a:chExt cx="2699534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959131" y="2885286"/>
              <a:ext cx="1977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</a:t>
              </a:r>
              <a:r>
                <a:rPr 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79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18970" y="62786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43 508 + 26 371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0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3520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8660" y="2880636"/>
              <a:ext cx="1138359" cy="40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104 854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71126" y="2584635"/>
              <a:ext cx="2040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105 854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104 754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104 864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56 709 + 48 145</a:t>
            </a:r>
          </a:p>
        </p:txBody>
      </p:sp>
    </p:spTree>
    <p:extLst>
      <p:ext uri="{BB962C8B-B14F-4D97-AF65-F5344CB8AC3E}">
        <p14:creationId xmlns:p14="http://schemas.microsoft.com/office/powerpoint/2010/main" val="72139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900136" y="256980"/>
            <a:ext cx="4765170" cy="689627"/>
            <a:chOff x="154701" y="396128"/>
            <a:chExt cx="4765170" cy="68962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54701" y="466190"/>
              <a:ext cx="619565" cy="61956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407D90-A84F-7DCC-28E4-9CF310B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48" y="2019507"/>
            <a:ext cx="11198889" cy="9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5 839 + 712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5 839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43575" y="2634474"/>
            <a:ext cx="304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216917" y="4031807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80968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61305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49098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1" y="3847500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rwz1z00">
      <a:majorFont>
        <a:latin typeface="字体视界-NEW书院体" panose="020F0302020204030204"/>
        <a:ea typeface="字体视界-NEW书院体"/>
        <a:cs typeface=""/>
      </a:majorFont>
      <a:minorFont>
        <a:latin typeface="字体视界-NEW书院体" panose="020F0502020204030204"/>
        <a:ea typeface="字体视界-NEW书院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540</Words>
  <Application>Microsoft Office PowerPoint</Application>
  <PresentationFormat>Widescreen</PresentationFormat>
  <Paragraphs>114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Love Ya Like A Sister</vt:lpstr>
      <vt:lpstr>字体视界-NEW书院体</vt:lpstr>
      <vt:lpstr>Arial</vt:lpstr>
      <vt:lpstr>Bebas Neue</vt:lpstr>
      <vt:lpstr>Calibri</vt:lpstr>
      <vt:lpstr>Calibri Light</vt:lpstr>
      <vt:lpstr>Cambria</vt:lpstr>
      <vt:lpstr>Karla</vt:lpstr>
      <vt:lpstr>Times New Roman</vt:lpstr>
      <vt:lpstr>UTM Duepuntozero</vt:lpstr>
      <vt:lpstr>Custom Design</vt:lpstr>
      <vt:lpstr>Office 主题​​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2023-08-31T00:42:17Z</dcterms:created>
  <dcterms:modified xsi:type="dcterms:W3CDTF">2023-10-10T11:14:12Z</dcterms:modified>
</cp:coreProperties>
</file>