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4" r:id="rId5"/>
    <p:sldMasterId id="2147483718" r:id="rId6"/>
    <p:sldMasterId id="2147483732" r:id="rId7"/>
    <p:sldMasterId id="2147483744" r:id="rId8"/>
    <p:sldMasterId id="2147483767" r:id="rId9"/>
    <p:sldMasterId id="2147483814" r:id="rId10"/>
  </p:sldMasterIdLst>
  <p:notesMasterIdLst>
    <p:notesMasterId r:id="rId39"/>
  </p:notesMasterIdLst>
  <p:sldIdLst>
    <p:sldId id="314" r:id="rId11"/>
    <p:sldId id="257" r:id="rId12"/>
    <p:sldId id="256" r:id="rId13"/>
    <p:sldId id="259" r:id="rId14"/>
    <p:sldId id="263" r:id="rId15"/>
    <p:sldId id="264" r:id="rId16"/>
    <p:sldId id="265" r:id="rId17"/>
    <p:sldId id="272" r:id="rId18"/>
    <p:sldId id="746" r:id="rId19"/>
    <p:sldId id="747" r:id="rId20"/>
    <p:sldId id="768" r:id="rId21"/>
    <p:sldId id="720" r:id="rId22"/>
    <p:sldId id="2640" r:id="rId23"/>
    <p:sldId id="2641" r:id="rId24"/>
    <p:sldId id="752" r:id="rId25"/>
    <p:sldId id="345" r:id="rId26"/>
    <p:sldId id="2634" r:id="rId27"/>
    <p:sldId id="2636" r:id="rId28"/>
    <p:sldId id="2637" r:id="rId29"/>
    <p:sldId id="2638" r:id="rId30"/>
    <p:sldId id="2639" r:id="rId31"/>
    <p:sldId id="310" r:id="rId32"/>
    <p:sldId id="320" r:id="rId33"/>
    <p:sldId id="333" r:id="rId34"/>
    <p:sldId id="348" r:id="rId35"/>
    <p:sldId id="349" r:id="rId36"/>
    <p:sldId id="347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93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763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160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37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692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73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370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748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44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939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55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9.xml"/><Relationship Id="rId47" Type="http://schemas.openxmlformats.org/officeDocument/2006/relationships/image" Target="../media/image10.jp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20DC17E-1374-2BCC-D5BA-3DEAA56E8E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1" y="2381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634F6E-C22D-BF27-A158-AC47A8F253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5242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9D2427E-2062-4A2F-8B13-753C2DD7DC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image" Target="../media/image33.png"/><Relationship Id="rId2" Type="http://schemas.openxmlformats.org/officeDocument/2006/relationships/image" Target="../media/image22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1033</Words>
  <Application>Microsoft Office PowerPoint</Application>
  <PresentationFormat>Widescreen</PresentationFormat>
  <Paragraphs>173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Chango</vt:lpstr>
      <vt:lpstr>等线</vt:lpstr>
      <vt:lpstr>Irish Grover</vt:lpstr>
      <vt:lpstr>ITC Avant Garde Std Bk</vt:lpstr>
      <vt:lpstr>Love Ya Like A Sister</vt:lpstr>
      <vt:lpstr>Metrophobic</vt:lpstr>
      <vt:lpstr>Quicksand Medium</vt:lpstr>
      <vt:lpstr>字魂27号-布丁体</vt:lpstr>
      <vt:lpstr>.VnTime</vt:lpstr>
      <vt:lpstr>Arial</vt:lpstr>
      <vt:lpstr>Bebas Neue</vt:lpstr>
      <vt:lpstr>Calibri</vt:lpstr>
      <vt:lpstr>Calibri Light</vt:lpstr>
      <vt:lpstr>Cambria</vt:lpstr>
      <vt:lpstr>Comic Sans MS</vt:lpstr>
      <vt:lpstr>Karla</vt:lpstr>
      <vt:lpstr>Times New Roman</vt:lpstr>
      <vt:lpstr>Wingdings</vt:lpstr>
      <vt:lpstr>3_Office Theme</vt:lpstr>
      <vt:lpstr>包图主题2</vt:lpstr>
      <vt:lpstr>1_Toán 2 SHS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2023-08-31T03:48:29Z</dcterms:created>
  <dcterms:modified xsi:type="dcterms:W3CDTF">2023-10-10T11:23:21Z</dcterms:modified>
</cp:coreProperties>
</file>