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  <p:sldMasterId id="2147483716" r:id="rId5"/>
  </p:sldMasterIdLst>
  <p:notesMasterIdLst>
    <p:notesMasterId r:id="rId26"/>
  </p:notesMasterIdLst>
  <p:sldIdLst>
    <p:sldId id="257" r:id="rId6"/>
    <p:sldId id="679" r:id="rId7"/>
    <p:sldId id="2631" r:id="rId8"/>
    <p:sldId id="2632" r:id="rId9"/>
    <p:sldId id="667" r:id="rId10"/>
    <p:sldId id="673" r:id="rId11"/>
    <p:sldId id="2647" r:id="rId12"/>
    <p:sldId id="668" r:id="rId13"/>
    <p:sldId id="669" r:id="rId14"/>
    <p:sldId id="2649" r:id="rId15"/>
    <p:sldId id="2653" r:id="rId16"/>
    <p:sldId id="286" r:id="rId17"/>
    <p:sldId id="2654" r:id="rId18"/>
    <p:sldId id="2655" r:id="rId19"/>
    <p:sldId id="671" r:id="rId20"/>
    <p:sldId id="2651" r:id="rId21"/>
    <p:sldId id="2657" r:id="rId22"/>
    <p:sldId id="2656" r:id="rId23"/>
    <p:sldId id="325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3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549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38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401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89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97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35102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166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5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1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8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00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70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16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472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690B6F-8AE3-49FF-B4F6-9A4D0A95580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393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14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477938" y="632173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464</Words>
  <Application>Microsoft Office PowerPoint</Application>
  <PresentationFormat>Widescreen</PresentationFormat>
  <Paragraphs>49</Paragraphs>
  <Slides>20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DFPOP1-W9</vt:lpstr>
      <vt:lpstr>Love Ya Like A Sister</vt:lpstr>
      <vt:lpstr>Arial</vt:lpstr>
      <vt:lpstr>Calibri</vt:lpstr>
      <vt:lpstr>Cambria</vt:lpstr>
      <vt:lpstr>Karla</vt:lpstr>
      <vt:lpstr>SVN-Poky's</vt:lpstr>
      <vt:lpstr>Tahoma</vt:lpstr>
      <vt:lpstr>Times New Roman</vt:lpstr>
      <vt:lpstr>4_Office 主题</vt:lpstr>
      <vt:lpstr>Printable Number Sense Activities for Pre-K by Slidesgo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2023-08-21T12:39:12Z</dcterms:created>
  <dcterms:modified xsi:type="dcterms:W3CDTF">2023-10-10T10:52:56Z</dcterms:modified>
</cp:coreProperties>
</file>