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media/audio2.wav" ContentType="audio/wav"/>
  <Override PartName="/ppt/media/audio3.wav" ContentType="audio/wav"/>
  <Override PartName="/ppt/media/audio4.wav" ContentType="audio/wav"/>
  <Override PartName="/ppt/media/audio5.wav" ContentType="audio/wav"/>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 id="2147483678" r:id="rId3"/>
    <p:sldMasterId id="2147483680" r:id="rId4"/>
  </p:sldMasterIdLst>
  <p:notesMasterIdLst>
    <p:notesMasterId r:id="rId22"/>
  </p:notesMasterIdLst>
  <p:sldIdLst>
    <p:sldId id="257" r:id="rId5"/>
    <p:sldId id="287" r:id="rId6"/>
    <p:sldId id="288" r:id="rId7"/>
    <p:sldId id="289" r:id="rId8"/>
    <p:sldId id="290" r:id="rId9"/>
    <p:sldId id="277" r:id="rId10"/>
    <p:sldId id="258" r:id="rId11"/>
    <p:sldId id="291" r:id="rId12"/>
    <p:sldId id="292" r:id="rId13"/>
    <p:sldId id="293" r:id="rId14"/>
    <p:sldId id="279" r:id="rId15"/>
    <p:sldId id="552" r:id="rId16"/>
    <p:sldId id="553" r:id="rId17"/>
    <p:sldId id="554" r:id="rId18"/>
    <p:sldId id="555" r:id="rId19"/>
    <p:sldId id="556" r:id="rId20"/>
    <p:sldId id="27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1093" autoAdjust="0"/>
  </p:normalViewPr>
  <p:slideViewPr>
    <p:cSldViewPr snapToGrid="0">
      <p:cViewPr varScale="1">
        <p:scale>
          <a:sx n="67" d="100"/>
          <a:sy n="67" d="100"/>
        </p:scale>
        <p:origin x="488"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tableStyles" Target="tableStyle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DC707E-AF22-4498-82A6-089CB634B4D6}" type="datetimeFigureOut">
              <a:rPr lang="en-US" smtClean="0"/>
              <a:t>10/10/2023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6C794A5-7938-4A06-AD46-0246A11F6D29}" type="slidenum">
              <a:rPr lang="en-US" smtClean="0"/>
              <a:t>‹#›</a:t>
            </a:fld>
            <a:endParaRPr lang="en-US"/>
          </a:p>
        </p:txBody>
      </p:sp>
    </p:spTree>
    <p:extLst>
      <p:ext uri="{BB962C8B-B14F-4D97-AF65-F5344CB8AC3E}">
        <p14:creationId xmlns:p14="http://schemas.microsoft.com/office/powerpoint/2010/main" val="4206594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8953671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445888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492203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6928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0"/>
        <p:cNvGrpSpPr/>
        <p:nvPr/>
      </p:nvGrpSpPr>
      <p:grpSpPr>
        <a:xfrm>
          <a:off x="0" y="0"/>
          <a:ext cx="0" cy="0"/>
          <a:chOff x="0" y="0"/>
          <a:chExt cx="0" cy="0"/>
        </a:xfrm>
      </p:grpSpPr>
      <p:sp>
        <p:nvSpPr>
          <p:cNvPr id="591" name="Google Shape;591;g8c30849765_0_7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2" name="Google Shape;592;g8c30849765_0_7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err="1"/>
              <a:t>Nhấn</a:t>
            </a:r>
            <a:r>
              <a:rPr lang="en-US" dirty="0"/>
              <a:t> </a:t>
            </a:r>
            <a:r>
              <a:rPr lang="en-US" dirty="0" err="1"/>
              <a:t>vào</a:t>
            </a:r>
            <a:r>
              <a:rPr lang="en-US" dirty="0"/>
              <a:t> </a:t>
            </a:r>
            <a:r>
              <a:rPr lang="en-US" dirty="0" err="1"/>
              <a:t>các</a:t>
            </a:r>
            <a:r>
              <a:rPr lang="en-US" dirty="0"/>
              <a:t> </a:t>
            </a:r>
            <a:r>
              <a:rPr lang="en-US" dirty="0" err="1"/>
              <a:t>trái</a:t>
            </a:r>
            <a:r>
              <a:rPr lang="en-US" dirty="0"/>
              <a:t> </a:t>
            </a:r>
            <a:r>
              <a:rPr lang="en-US" dirty="0" err="1"/>
              <a:t>đào</a:t>
            </a:r>
            <a:r>
              <a:rPr lang="en-US" dirty="0"/>
              <a:t> </a:t>
            </a:r>
            <a:r>
              <a:rPr lang="en-US" dirty="0" err="1"/>
              <a:t>đi</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Nhấn</a:t>
            </a:r>
            <a:r>
              <a:rPr lang="en-US" dirty="0"/>
              <a:t> </a:t>
            </a:r>
            <a:r>
              <a:rPr lang="en-US" dirty="0" err="1"/>
              <a:t>vào</a:t>
            </a:r>
            <a:r>
              <a:rPr lang="en-US" dirty="0"/>
              <a:t> </a:t>
            </a:r>
            <a:r>
              <a:rPr lang="en-US" dirty="0" err="1"/>
              <a:t>chữ</a:t>
            </a:r>
            <a:r>
              <a:rPr lang="en-US" dirty="0"/>
              <a:t> </a:t>
            </a:r>
            <a:r>
              <a:rPr lang="en-US" dirty="0" err="1"/>
              <a:t>Khỉ</a:t>
            </a:r>
            <a:r>
              <a:rPr lang="en-US" dirty="0"/>
              <a:t> con </a:t>
            </a:r>
            <a:r>
              <a:rPr lang="en-US" dirty="0" err="1"/>
              <a:t>hái</a:t>
            </a:r>
            <a:r>
              <a:rPr lang="en-US" dirty="0"/>
              <a:t> </a:t>
            </a:r>
            <a:r>
              <a:rPr lang="en-US" dirty="0" err="1"/>
              <a:t>đào</a:t>
            </a:r>
            <a:r>
              <a:rPr lang="en-US" dirty="0"/>
              <a:t> </a:t>
            </a:r>
            <a:r>
              <a:rPr lang="en-US" dirty="0" err="1"/>
              <a:t>đến</a:t>
            </a:r>
            <a:r>
              <a:rPr lang="en-US" dirty="0"/>
              <a:t> </a:t>
            </a:r>
            <a:r>
              <a:rPr lang="en-US" dirty="0" err="1"/>
              <a:t>câu</a:t>
            </a:r>
            <a:r>
              <a:rPr lang="en-US" dirty="0"/>
              <a:t> </a:t>
            </a:r>
            <a:r>
              <a:rPr lang="en-US" dirty="0" err="1"/>
              <a:t>hỏi</a:t>
            </a:r>
            <a:r>
              <a:rPr lang="en-US" dirty="0"/>
              <a:t> </a:t>
            </a:r>
            <a:r>
              <a:rPr lang="en-US" dirty="0" err="1"/>
              <a:t>mới</a:t>
            </a:r>
            <a:r>
              <a:rPr lang="en-US" dirty="0"/>
              <a:t>.</a:t>
            </a:r>
          </a:p>
        </p:txBody>
      </p:sp>
    </p:spTree>
    <p:extLst>
      <p:ext uri="{BB962C8B-B14F-4D97-AF65-F5344CB8AC3E}">
        <p14:creationId xmlns:p14="http://schemas.microsoft.com/office/powerpoint/2010/main" val="14724762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Nhấn vào trái đào quay lại trò chơi</a:t>
            </a:r>
            <a:endParaRPr/>
          </a:p>
        </p:txBody>
      </p:sp>
    </p:spTree>
    <p:extLst>
      <p:ext uri="{BB962C8B-B14F-4D97-AF65-F5344CB8AC3E}">
        <p14:creationId xmlns:p14="http://schemas.microsoft.com/office/powerpoint/2010/main" val="34473962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8778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1"/>
        <p:cNvGrpSpPr/>
        <p:nvPr/>
      </p:nvGrpSpPr>
      <p:grpSpPr>
        <a:xfrm>
          <a:off x="0" y="0"/>
          <a:ext cx="0" cy="0"/>
          <a:chOff x="0" y="0"/>
          <a:chExt cx="0" cy="0"/>
        </a:xfrm>
      </p:grpSpPr>
      <p:sp>
        <p:nvSpPr>
          <p:cNvPr id="652" name="Google Shape;652;g8c30849765_0_8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3" name="Google Shape;653;g8c30849765_0_8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161497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1188622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64693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115173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5F0A11-C174-4D80-9186-A45DB081DA0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42297385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4580316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487256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71945437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bg>
      <p:bgPr>
        <a:solidFill>
          <a:schemeClr val="lt1"/>
        </a:solidFill>
        <a:effectLst/>
      </p:bgPr>
    </p:bg>
    <p:spTree>
      <p:nvGrpSpPr>
        <p:cNvPr id="1" name="Shape 171"/>
        <p:cNvGrpSpPr/>
        <p:nvPr/>
      </p:nvGrpSpPr>
      <p:grpSpPr>
        <a:xfrm>
          <a:off x="0" y="0"/>
          <a:ext cx="0" cy="0"/>
          <a:chOff x="0" y="0"/>
          <a:chExt cx="0" cy="0"/>
        </a:xfrm>
      </p:grpSpPr>
    </p:spTree>
    <p:extLst>
      <p:ext uri="{BB962C8B-B14F-4D97-AF65-F5344CB8AC3E}">
        <p14:creationId xmlns:p14="http://schemas.microsoft.com/office/powerpoint/2010/main" val="17713357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bg>
      <p:bgPr>
        <a:solidFill>
          <a:schemeClr val="lt1"/>
        </a:solidFill>
        <a:effectLst/>
      </p:bgPr>
    </p:bg>
    <p:spTree>
      <p:nvGrpSpPr>
        <p:cNvPr id="1" name="Shape 294"/>
        <p:cNvGrpSpPr/>
        <p:nvPr/>
      </p:nvGrpSpPr>
      <p:grpSpPr>
        <a:xfrm>
          <a:off x="0" y="0"/>
          <a:ext cx="0" cy="0"/>
          <a:chOff x="0" y="0"/>
          <a:chExt cx="0" cy="0"/>
        </a:xfrm>
      </p:grpSpPr>
      <p:sp>
        <p:nvSpPr>
          <p:cNvPr id="295" name="Google Shape;295;p16"/>
          <p:cNvSpPr/>
          <p:nvPr/>
        </p:nvSpPr>
        <p:spPr>
          <a:xfrm rot="10800000" flipH="1">
            <a:off x="0" y="39"/>
            <a:ext cx="12204803" cy="7480259"/>
          </a:xfrm>
          <a:custGeom>
            <a:avLst/>
            <a:gdLst/>
            <a:ahLst/>
            <a:cxnLst/>
            <a:rect l="l" t="t" r="r" b="b"/>
            <a:pathLst>
              <a:path w="67748" h="49441" extrusionOk="0">
                <a:moveTo>
                  <a:pt x="40003" y="0"/>
                </a:moveTo>
                <a:cubicBezTo>
                  <a:pt x="36827" y="0"/>
                  <a:pt x="33637" y="786"/>
                  <a:pt x="30707" y="2029"/>
                </a:cubicBezTo>
                <a:cubicBezTo>
                  <a:pt x="27849" y="3232"/>
                  <a:pt x="25075" y="4958"/>
                  <a:pt x="23396" y="7566"/>
                </a:cubicBezTo>
                <a:cubicBezTo>
                  <a:pt x="21503" y="10507"/>
                  <a:pt x="21087" y="14388"/>
                  <a:pt x="18539" y="16769"/>
                </a:cubicBezTo>
                <a:cubicBezTo>
                  <a:pt x="15300" y="19794"/>
                  <a:pt x="9811" y="19305"/>
                  <a:pt x="6644" y="22413"/>
                </a:cubicBezTo>
                <a:cubicBezTo>
                  <a:pt x="4144" y="24866"/>
                  <a:pt x="3894" y="28830"/>
                  <a:pt x="4406" y="32307"/>
                </a:cubicBezTo>
                <a:cubicBezTo>
                  <a:pt x="5144" y="37331"/>
                  <a:pt x="8025" y="48226"/>
                  <a:pt x="1" y="49416"/>
                </a:cubicBezTo>
                <a:cubicBezTo>
                  <a:pt x="5692" y="49428"/>
                  <a:pt x="11383" y="49440"/>
                  <a:pt x="17074" y="49440"/>
                </a:cubicBezTo>
                <a:lnTo>
                  <a:pt x="67747" y="49440"/>
                </a:lnTo>
                <a:cubicBezTo>
                  <a:pt x="62366" y="49440"/>
                  <a:pt x="60449" y="45332"/>
                  <a:pt x="60449" y="40534"/>
                </a:cubicBezTo>
                <a:cubicBezTo>
                  <a:pt x="60449" y="35546"/>
                  <a:pt x="64354" y="31057"/>
                  <a:pt x="63580" y="26068"/>
                </a:cubicBezTo>
                <a:cubicBezTo>
                  <a:pt x="63044" y="22675"/>
                  <a:pt x="60318" y="20329"/>
                  <a:pt x="58472" y="17627"/>
                </a:cubicBezTo>
                <a:cubicBezTo>
                  <a:pt x="56424" y="14638"/>
                  <a:pt x="55079" y="11197"/>
                  <a:pt x="53603" y="7911"/>
                </a:cubicBezTo>
                <a:cubicBezTo>
                  <a:pt x="51817" y="3923"/>
                  <a:pt x="47780" y="1196"/>
                  <a:pt x="43506" y="339"/>
                </a:cubicBezTo>
                <a:cubicBezTo>
                  <a:pt x="42350" y="107"/>
                  <a:pt x="41177" y="0"/>
                  <a:pt x="4000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296" name="Google Shape;296;p16"/>
          <p:cNvSpPr txBox="1">
            <a:spLocks noGrp="1"/>
          </p:cNvSpPr>
          <p:nvPr>
            <p:ph type="title"/>
          </p:nvPr>
        </p:nvSpPr>
        <p:spPr>
          <a:xfrm>
            <a:off x="965200" y="593367"/>
            <a:ext cx="6021600" cy="8720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2"/>
              </a:buClr>
              <a:buSzPts val="3500"/>
              <a:buNone/>
              <a:defRPr sz="4000">
                <a:solidFill>
                  <a:schemeClr val="dk2"/>
                </a:solidFill>
              </a:defRPr>
            </a:lvl1pPr>
            <a:lvl2pPr lvl="1" rtl="0">
              <a:spcBef>
                <a:spcPts val="0"/>
              </a:spcBef>
              <a:spcAft>
                <a:spcPts val="0"/>
              </a:spcAft>
              <a:buSzPts val="2800"/>
              <a:buNone/>
              <a:defRPr>
                <a:latin typeface="Comfortaa"/>
                <a:ea typeface="Comfortaa"/>
                <a:cs typeface="Comfortaa"/>
                <a:sym typeface="Comfortaa"/>
              </a:defRPr>
            </a:lvl2pPr>
            <a:lvl3pPr lvl="2" rtl="0">
              <a:spcBef>
                <a:spcPts val="0"/>
              </a:spcBef>
              <a:spcAft>
                <a:spcPts val="0"/>
              </a:spcAft>
              <a:buSzPts val="2800"/>
              <a:buNone/>
              <a:defRPr>
                <a:latin typeface="Comfortaa"/>
                <a:ea typeface="Comfortaa"/>
                <a:cs typeface="Comfortaa"/>
                <a:sym typeface="Comfortaa"/>
              </a:defRPr>
            </a:lvl3pPr>
            <a:lvl4pPr lvl="3" rtl="0">
              <a:spcBef>
                <a:spcPts val="0"/>
              </a:spcBef>
              <a:spcAft>
                <a:spcPts val="0"/>
              </a:spcAft>
              <a:buSzPts val="2800"/>
              <a:buNone/>
              <a:defRPr>
                <a:latin typeface="Comfortaa"/>
                <a:ea typeface="Comfortaa"/>
                <a:cs typeface="Comfortaa"/>
                <a:sym typeface="Comfortaa"/>
              </a:defRPr>
            </a:lvl4pPr>
            <a:lvl5pPr lvl="4" rtl="0">
              <a:spcBef>
                <a:spcPts val="0"/>
              </a:spcBef>
              <a:spcAft>
                <a:spcPts val="0"/>
              </a:spcAft>
              <a:buSzPts val="2800"/>
              <a:buNone/>
              <a:defRPr>
                <a:latin typeface="Comfortaa"/>
                <a:ea typeface="Comfortaa"/>
                <a:cs typeface="Comfortaa"/>
                <a:sym typeface="Comfortaa"/>
              </a:defRPr>
            </a:lvl5pPr>
            <a:lvl6pPr lvl="5" rtl="0">
              <a:spcBef>
                <a:spcPts val="0"/>
              </a:spcBef>
              <a:spcAft>
                <a:spcPts val="0"/>
              </a:spcAft>
              <a:buSzPts val="2800"/>
              <a:buNone/>
              <a:defRPr>
                <a:latin typeface="Comfortaa"/>
                <a:ea typeface="Comfortaa"/>
                <a:cs typeface="Comfortaa"/>
                <a:sym typeface="Comfortaa"/>
              </a:defRPr>
            </a:lvl6pPr>
            <a:lvl7pPr lvl="6" rtl="0">
              <a:spcBef>
                <a:spcPts val="0"/>
              </a:spcBef>
              <a:spcAft>
                <a:spcPts val="0"/>
              </a:spcAft>
              <a:buSzPts val="2800"/>
              <a:buNone/>
              <a:defRPr>
                <a:latin typeface="Comfortaa"/>
                <a:ea typeface="Comfortaa"/>
                <a:cs typeface="Comfortaa"/>
                <a:sym typeface="Comfortaa"/>
              </a:defRPr>
            </a:lvl7pPr>
            <a:lvl8pPr lvl="7" rtl="0">
              <a:spcBef>
                <a:spcPts val="0"/>
              </a:spcBef>
              <a:spcAft>
                <a:spcPts val="0"/>
              </a:spcAft>
              <a:buSzPts val="2800"/>
              <a:buNone/>
              <a:defRPr>
                <a:latin typeface="Comfortaa"/>
                <a:ea typeface="Comfortaa"/>
                <a:cs typeface="Comfortaa"/>
                <a:sym typeface="Comfortaa"/>
              </a:defRPr>
            </a:lvl8pPr>
            <a:lvl9pPr lvl="8" rtl="0">
              <a:spcBef>
                <a:spcPts val="0"/>
              </a:spcBef>
              <a:spcAft>
                <a:spcPts val="0"/>
              </a:spcAft>
              <a:buSzPts val="2800"/>
              <a:buNone/>
              <a:defRPr>
                <a:latin typeface="Comfortaa"/>
                <a:ea typeface="Comfortaa"/>
                <a:cs typeface="Comfortaa"/>
                <a:sym typeface="Comfortaa"/>
              </a:defRPr>
            </a:lvl9pPr>
          </a:lstStyle>
          <a:p>
            <a:endParaRPr/>
          </a:p>
        </p:txBody>
      </p:sp>
      <p:sp>
        <p:nvSpPr>
          <p:cNvPr id="297" name="Google Shape;297;p16"/>
          <p:cNvSpPr txBox="1">
            <a:spLocks noGrp="1"/>
          </p:cNvSpPr>
          <p:nvPr>
            <p:ph type="subTitle" idx="1"/>
          </p:nvPr>
        </p:nvSpPr>
        <p:spPr>
          <a:xfrm>
            <a:off x="1451633" y="3429000"/>
            <a:ext cx="2336800" cy="609600"/>
          </a:xfrm>
          <a:prstGeom prst="rect">
            <a:avLst/>
          </a:prstGeom>
        </p:spPr>
        <p:txBody>
          <a:bodyPr spcFirstLastPara="1" wrap="square" lIns="91425" tIns="91425" rIns="91425" bIns="91425" anchor="t" anchorCtr="0">
            <a:noAutofit/>
          </a:bodyPr>
          <a:lstStyle>
            <a:lvl1pPr lvl="0" algn="ctr">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8" name="Google Shape;298;p16"/>
          <p:cNvSpPr txBox="1">
            <a:spLocks noGrp="1"/>
          </p:cNvSpPr>
          <p:nvPr>
            <p:ph type="subTitle" idx="2"/>
          </p:nvPr>
        </p:nvSpPr>
        <p:spPr>
          <a:xfrm>
            <a:off x="4930000"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1"/>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299" name="Google Shape;299;p16"/>
          <p:cNvSpPr txBox="1">
            <a:spLocks noGrp="1"/>
          </p:cNvSpPr>
          <p:nvPr>
            <p:ph type="subTitle" idx="3"/>
          </p:nvPr>
        </p:nvSpPr>
        <p:spPr>
          <a:xfrm>
            <a:off x="8403567" y="3429000"/>
            <a:ext cx="2336800" cy="609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000"/>
              <a:buFont typeface="Holtwood One SC"/>
              <a:buNone/>
              <a:defRPr sz="2933">
                <a:solidFill>
                  <a:schemeClr val="accent5"/>
                </a:solidFill>
                <a:latin typeface="Fredoka One"/>
                <a:ea typeface="Fredoka One"/>
                <a:cs typeface="Fredoka One"/>
                <a:sym typeface="Fredoka One"/>
              </a:defRPr>
            </a:lvl1pPr>
            <a:lvl2pPr lvl="1" rtl="0">
              <a:spcBef>
                <a:spcPts val="2133"/>
              </a:spcBef>
              <a:spcAft>
                <a:spcPts val="0"/>
              </a:spcAft>
              <a:buSzPts val="2000"/>
              <a:buFont typeface="Holtwood One SC"/>
              <a:buNone/>
              <a:defRPr sz="2667">
                <a:latin typeface="Holtwood One SC"/>
                <a:ea typeface="Holtwood One SC"/>
                <a:cs typeface="Holtwood One SC"/>
                <a:sym typeface="Holtwood One SC"/>
              </a:defRPr>
            </a:lvl2pPr>
            <a:lvl3pPr lvl="2" rtl="0">
              <a:spcBef>
                <a:spcPts val="2133"/>
              </a:spcBef>
              <a:spcAft>
                <a:spcPts val="0"/>
              </a:spcAft>
              <a:buSzPts val="2000"/>
              <a:buFont typeface="Holtwood One SC"/>
              <a:buNone/>
              <a:defRPr sz="2667">
                <a:latin typeface="Holtwood One SC"/>
                <a:ea typeface="Holtwood One SC"/>
                <a:cs typeface="Holtwood One SC"/>
                <a:sym typeface="Holtwood One SC"/>
              </a:defRPr>
            </a:lvl3pPr>
            <a:lvl4pPr lvl="3" rtl="0">
              <a:spcBef>
                <a:spcPts val="2133"/>
              </a:spcBef>
              <a:spcAft>
                <a:spcPts val="0"/>
              </a:spcAft>
              <a:buSzPts val="2000"/>
              <a:buFont typeface="Holtwood One SC"/>
              <a:buNone/>
              <a:defRPr sz="2667">
                <a:latin typeface="Holtwood One SC"/>
                <a:ea typeface="Holtwood One SC"/>
                <a:cs typeface="Holtwood One SC"/>
                <a:sym typeface="Holtwood One SC"/>
              </a:defRPr>
            </a:lvl4pPr>
            <a:lvl5pPr lvl="4" rtl="0">
              <a:spcBef>
                <a:spcPts val="2133"/>
              </a:spcBef>
              <a:spcAft>
                <a:spcPts val="0"/>
              </a:spcAft>
              <a:buSzPts val="2000"/>
              <a:buFont typeface="Holtwood One SC"/>
              <a:buNone/>
              <a:defRPr sz="2667">
                <a:latin typeface="Holtwood One SC"/>
                <a:ea typeface="Holtwood One SC"/>
                <a:cs typeface="Holtwood One SC"/>
                <a:sym typeface="Holtwood One SC"/>
              </a:defRPr>
            </a:lvl5pPr>
            <a:lvl6pPr lvl="5" rtl="0">
              <a:spcBef>
                <a:spcPts val="2133"/>
              </a:spcBef>
              <a:spcAft>
                <a:spcPts val="0"/>
              </a:spcAft>
              <a:buSzPts val="2000"/>
              <a:buFont typeface="Holtwood One SC"/>
              <a:buNone/>
              <a:defRPr sz="2667">
                <a:latin typeface="Holtwood One SC"/>
                <a:ea typeface="Holtwood One SC"/>
                <a:cs typeface="Holtwood One SC"/>
                <a:sym typeface="Holtwood One SC"/>
              </a:defRPr>
            </a:lvl6pPr>
            <a:lvl7pPr lvl="6" rtl="0">
              <a:spcBef>
                <a:spcPts val="2133"/>
              </a:spcBef>
              <a:spcAft>
                <a:spcPts val="0"/>
              </a:spcAft>
              <a:buSzPts val="2000"/>
              <a:buFont typeface="Holtwood One SC"/>
              <a:buNone/>
              <a:defRPr sz="2667">
                <a:latin typeface="Holtwood One SC"/>
                <a:ea typeface="Holtwood One SC"/>
                <a:cs typeface="Holtwood One SC"/>
                <a:sym typeface="Holtwood One SC"/>
              </a:defRPr>
            </a:lvl7pPr>
            <a:lvl8pPr lvl="7" rtl="0">
              <a:spcBef>
                <a:spcPts val="2133"/>
              </a:spcBef>
              <a:spcAft>
                <a:spcPts val="0"/>
              </a:spcAft>
              <a:buSzPts val="2000"/>
              <a:buFont typeface="Holtwood One SC"/>
              <a:buNone/>
              <a:defRPr sz="2667">
                <a:latin typeface="Holtwood One SC"/>
                <a:ea typeface="Holtwood One SC"/>
                <a:cs typeface="Holtwood One SC"/>
                <a:sym typeface="Holtwood One SC"/>
              </a:defRPr>
            </a:lvl8pPr>
            <a:lvl9pPr lvl="8" rtl="0">
              <a:spcBef>
                <a:spcPts val="2133"/>
              </a:spcBef>
              <a:spcAft>
                <a:spcPts val="2133"/>
              </a:spcAft>
              <a:buSzPts val="2000"/>
              <a:buFont typeface="Holtwood One SC"/>
              <a:buNone/>
              <a:defRPr sz="2667">
                <a:latin typeface="Holtwood One SC"/>
                <a:ea typeface="Holtwood One SC"/>
                <a:cs typeface="Holtwood One SC"/>
                <a:sym typeface="Holtwood One SC"/>
              </a:defRPr>
            </a:lvl9pPr>
          </a:lstStyle>
          <a:p>
            <a:endParaRPr/>
          </a:p>
        </p:txBody>
      </p:sp>
      <p:sp>
        <p:nvSpPr>
          <p:cNvPr id="300" name="Google Shape;300;p16"/>
          <p:cNvSpPr txBox="1">
            <a:spLocks noGrp="1"/>
          </p:cNvSpPr>
          <p:nvPr>
            <p:ph type="subTitle" idx="4"/>
          </p:nvPr>
        </p:nvSpPr>
        <p:spPr>
          <a:xfrm>
            <a:off x="1219833" y="4089167"/>
            <a:ext cx="2800400" cy="799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1867">
                <a:solidFill>
                  <a:srgbClr val="FFFFFF"/>
                </a:solidFill>
              </a:defRPr>
            </a:lvl1pPr>
            <a:lvl2pPr lvl="1">
              <a:spcBef>
                <a:spcPts val="2133"/>
              </a:spcBef>
              <a:spcAft>
                <a:spcPts val="0"/>
              </a:spcAft>
              <a:buSzPts val="1500"/>
              <a:buNone/>
              <a:defRPr/>
            </a:lvl2pPr>
            <a:lvl3pPr lvl="2">
              <a:spcBef>
                <a:spcPts val="2133"/>
              </a:spcBef>
              <a:spcAft>
                <a:spcPts val="0"/>
              </a:spcAft>
              <a:buSzPts val="1500"/>
              <a:buNone/>
              <a:defRPr/>
            </a:lvl3pPr>
            <a:lvl4pPr lvl="3">
              <a:spcBef>
                <a:spcPts val="2133"/>
              </a:spcBef>
              <a:spcAft>
                <a:spcPts val="0"/>
              </a:spcAft>
              <a:buSzPts val="1500"/>
              <a:buNone/>
              <a:defRPr/>
            </a:lvl4pPr>
            <a:lvl5pPr lvl="4">
              <a:spcBef>
                <a:spcPts val="2133"/>
              </a:spcBef>
              <a:spcAft>
                <a:spcPts val="0"/>
              </a:spcAft>
              <a:buSzPts val="1500"/>
              <a:buNone/>
              <a:defRPr/>
            </a:lvl5pPr>
            <a:lvl6pPr lvl="5">
              <a:spcBef>
                <a:spcPts val="2133"/>
              </a:spcBef>
              <a:spcAft>
                <a:spcPts val="0"/>
              </a:spcAft>
              <a:buSzPts val="15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01" name="Google Shape;301;p16"/>
          <p:cNvSpPr txBox="1">
            <a:spLocks noGrp="1"/>
          </p:cNvSpPr>
          <p:nvPr>
            <p:ph type="subTitle" idx="5"/>
          </p:nvPr>
        </p:nvSpPr>
        <p:spPr>
          <a:xfrm>
            <a:off x="4695800"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2" name="Google Shape;302;p16"/>
          <p:cNvSpPr txBox="1">
            <a:spLocks noGrp="1"/>
          </p:cNvSpPr>
          <p:nvPr>
            <p:ph type="subTitle" idx="6"/>
          </p:nvPr>
        </p:nvSpPr>
        <p:spPr>
          <a:xfrm>
            <a:off x="8171767" y="4089167"/>
            <a:ext cx="2800400" cy="799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500"/>
              <a:buNone/>
              <a:defRPr sz="1867">
                <a:solidFill>
                  <a:srgbClr val="FFFFFF"/>
                </a:solidFill>
              </a:defRPr>
            </a:lvl1pPr>
            <a:lvl2pPr lvl="1" rtl="0">
              <a:spcBef>
                <a:spcPts val="2133"/>
              </a:spcBef>
              <a:spcAft>
                <a:spcPts val="0"/>
              </a:spcAft>
              <a:buSzPts val="1500"/>
              <a:buNone/>
              <a:defRPr/>
            </a:lvl2pPr>
            <a:lvl3pPr lvl="2" rtl="0">
              <a:spcBef>
                <a:spcPts val="2133"/>
              </a:spcBef>
              <a:spcAft>
                <a:spcPts val="0"/>
              </a:spcAft>
              <a:buSzPts val="1500"/>
              <a:buNone/>
              <a:defRPr/>
            </a:lvl3pPr>
            <a:lvl4pPr lvl="3" rtl="0">
              <a:spcBef>
                <a:spcPts val="2133"/>
              </a:spcBef>
              <a:spcAft>
                <a:spcPts val="0"/>
              </a:spcAft>
              <a:buSzPts val="1500"/>
              <a:buNone/>
              <a:defRPr/>
            </a:lvl4pPr>
            <a:lvl5pPr lvl="4" rtl="0">
              <a:spcBef>
                <a:spcPts val="2133"/>
              </a:spcBef>
              <a:spcAft>
                <a:spcPts val="0"/>
              </a:spcAft>
              <a:buSzPts val="1500"/>
              <a:buNone/>
              <a:defRPr/>
            </a:lvl5pPr>
            <a:lvl6pPr lvl="5" rtl="0">
              <a:spcBef>
                <a:spcPts val="2133"/>
              </a:spcBef>
              <a:spcAft>
                <a:spcPts val="0"/>
              </a:spcAft>
              <a:buSzPts val="1500"/>
              <a:buNone/>
              <a:defRPr/>
            </a:lvl6pPr>
            <a:lvl7pPr lvl="6" rtl="0">
              <a:spcBef>
                <a:spcPts val="2133"/>
              </a:spcBef>
              <a:spcAft>
                <a:spcPts val="0"/>
              </a:spcAft>
              <a:buSzPts val="1400"/>
              <a:buNone/>
              <a:defRPr/>
            </a:lvl7pPr>
            <a:lvl8pPr lvl="7" rtl="0">
              <a:spcBef>
                <a:spcPts val="2133"/>
              </a:spcBef>
              <a:spcAft>
                <a:spcPts val="0"/>
              </a:spcAft>
              <a:buSzPts val="1400"/>
              <a:buNone/>
              <a:defRPr/>
            </a:lvl8pPr>
            <a:lvl9pPr lvl="8" rtl="0">
              <a:spcBef>
                <a:spcPts val="2133"/>
              </a:spcBef>
              <a:spcAft>
                <a:spcPts val="2133"/>
              </a:spcAft>
              <a:buSzPts val="1400"/>
              <a:buNone/>
              <a:defRPr/>
            </a:lvl9pPr>
          </a:lstStyle>
          <a:p>
            <a:endParaRPr/>
          </a:p>
        </p:txBody>
      </p:sp>
      <p:sp>
        <p:nvSpPr>
          <p:cNvPr id="303" name="Google Shape;303;p16"/>
          <p:cNvSpPr/>
          <p:nvPr/>
        </p:nvSpPr>
        <p:spPr>
          <a:xfrm rot="8549447">
            <a:off x="10315789" y="6122152"/>
            <a:ext cx="296761" cy="280824"/>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
        <p:nvSpPr>
          <p:cNvPr id="304" name="Google Shape;304;p16"/>
          <p:cNvSpPr/>
          <p:nvPr/>
        </p:nvSpPr>
        <p:spPr>
          <a:xfrm rot="-7207332">
            <a:off x="1014609" y="2432089"/>
            <a:ext cx="308583" cy="292008"/>
          </a:xfrm>
          <a:custGeom>
            <a:avLst/>
            <a:gdLst/>
            <a:ahLst/>
            <a:cxnLst/>
            <a:rect l="l" t="t" r="r" b="b"/>
            <a:pathLst>
              <a:path w="3240" h="3066" extrusionOk="0">
                <a:moveTo>
                  <a:pt x="1769" y="1"/>
                </a:moveTo>
                <a:cubicBezTo>
                  <a:pt x="1611" y="1"/>
                  <a:pt x="1453" y="105"/>
                  <a:pt x="1453" y="313"/>
                </a:cubicBezTo>
                <a:lnTo>
                  <a:pt x="1429" y="1075"/>
                </a:lnTo>
                <a:cubicBezTo>
                  <a:pt x="1036" y="1099"/>
                  <a:pt x="644" y="1135"/>
                  <a:pt x="263" y="1171"/>
                </a:cubicBezTo>
                <a:cubicBezTo>
                  <a:pt x="1" y="1171"/>
                  <a:pt x="1" y="1563"/>
                  <a:pt x="263" y="1563"/>
                </a:cubicBezTo>
                <a:cubicBezTo>
                  <a:pt x="632" y="1599"/>
                  <a:pt x="1025" y="1635"/>
                  <a:pt x="1406" y="1659"/>
                </a:cubicBezTo>
                <a:cubicBezTo>
                  <a:pt x="1382" y="1992"/>
                  <a:pt x="1322" y="2385"/>
                  <a:pt x="1429" y="2683"/>
                </a:cubicBezTo>
                <a:cubicBezTo>
                  <a:pt x="1513" y="2893"/>
                  <a:pt x="1771" y="3066"/>
                  <a:pt x="1985" y="3066"/>
                </a:cubicBezTo>
                <a:cubicBezTo>
                  <a:pt x="2135" y="3066"/>
                  <a:pt x="2264" y="2981"/>
                  <a:pt x="2298" y="2766"/>
                </a:cubicBezTo>
                <a:cubicBezTo>
                  <a:pt x="2322" y="2623"/>
                  <a:pt x="2263" y="2492"/>
                  <a:pt x="2132" y="2444"/>
                </a:cubicBezTo>
                <a:cubicBezTo>
                  <a:pt x="2120" y="2325"/>
                  <a:pt x="2120" y="2206"/>
                  <a:pt x="2120" y="2087"/>
                </a:cubicBezTo>
                <a:lnTo>
                  <a:pt x="2108" y="1694"/>
                </a:lnTo>
                <a:cubicBezTo>
                  <a:pt x="2346" y="1694"/>
                  <a:pt x="2584" y="1694"/>
                  <a:pt x="2822" y="1682"/>
                </a:cubicBezTo>
                <a:cubicBezTo>
                  <a:pt x="3239" y="1682"/>
                  <a:pt x="3239" y="1051"/>
                  <a:pt x="2822" y="1051"/>
                </a:cubicBezTo>
                <a:cubicBezTo>
                  <a:pt x="2584" y="1040"/>
                  <a:pt x="2334" y="1040"/>
                  <a:pt x="2096" y="1040"/>
                </a:cubicBezTo>
                <a:lnTo>
                  <a:pt x="2084" y="313"/>
                </a:lnTo>
                <a:cubicBezTo>
                  <a:pt x="2084" y="105"/>
                  <a:pt x="1926" y="1"/>
                  <a:pt x="176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srgbClr val="3C1A32"/>
              </a:solidFill>
              <a:effectLst/>
              <a:uLnTx/>
              <a:uFillTx/>
              <a:latin typeface="Arial"/>
              <a:ea typeface="+mn-ea"/>
              <a:cs typeface="+mn-cs"/>
            </a:endParaRPr>
          </a:p>
        </p:txBody>
      </p:sp>
    </p:spTree>
    <p:extLst>
      <p:ext uri="{BB962C8B-B14F-4D97-AF65-F5344CB8AC3E}">
        <p14:creationId xmlns:p14="http://schemas.microsoft.com/office/powerpoint/2010/main" val="2271038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1"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1" y="3886200"/>
            <a:ext cx="8534400" cy="1752600"/>
          </a:xfrm>
        </p:spPr>
        <p:txBody>
          <a:bodyPr/>
          <a:lstStyle>
            <a:lvl1pPr marL="0" indent="0" algn="ctr">
              <a:buNone/>
              <a:defRPr>
                <a:solidFill>
                  <a:schemeClr val="tx1">
                    <a:tint val="75000"/>
                  </a:schemeClr>
                </a:solidFill>
              </a:defRPr>
            </a:lvl1pPr>
            <a:lvl2pPr marL="544107" indent="0" algn="ctr">
              <a:buNone/>
              <a:defRPr>
                <a:solidFill>
                  <a:schemeClr val="tx1">
                    <a:tint val="75000"/>
                  </a:schemeClr>
                </a:solidFill>
              </a:defRPr>
            </a:lvl2pPr>
            <a:lvl3pPr marL="1088215" indent="0" algn="ctr">
              <a:buNone/>
              <a:defRPr>
                <a:solidFill>
                  <a:schemeClr val="tx1">
                    <a:tint val="75000"/>
                  </a:schemeClr>
                </a:solidFill>
              </a:defRPr>
            </a:lvl3pPr>
            <a:lvl4pPr marL="1632322" indent="0" algn="ctr">
              <a:buNone/>
              <a:defRPr>
                <a:solidFill>
                  <a:schemeClr val="tx1">
                    <a:tint val="75000"/>
                  </a:schemeClr>
                </a:solidFill>
              </a:defRPr>
            </a:lvl4pPr>
            <a:lvl5pPr marL="2176429" indent="0" algn="ctr">
              <a:buNone/>
              <a:defRPr>
                <a:solidFill>
                  <a:schemeClr val="tx1">
                    <a:tint val="75000"/>
                  </a:schemeClr>
                </a:solidFill>
              </a:defRPr>
            </a:lvl5pPr>
            <a:lvl6pPr marL="2720535" indent="0" algn="ctr">
              <a:buNone/>
              <a:defRPr>
                <a:solidFill>
                  <a:schemeClr val="tx1">
                    <a:tint val="75000"/>
                  </a:schemeClr>
                </a:solidFill>
              </a:defRPr>
            </a:lvl6pPr>
            <a:lvl7pPr marL="3264643" indent="0" algn="ctr">
              <a:buNone/>
              <a:defRPr>
                <a:solidFill>
                  <a:schemeClr val="tx1">
                    <a:tint val="75000"/>
                  </a:schemeClr>
                </a:solidFill>
              </a:defRPr>
            </a:lvl7pPr>
            <a:lvl8pPr marL="3808750" indent="0" algn="ctr">
              <a:buNone/>
              <a:defRPr>
                <a:solidFill>
                  <a:schemeClr val="tx1">
                    <a:tint val="75000"/>
                  </a:schemeClr>
                </a:solidFill>
              </a:defRPr>
            </a:lvl8pPr>
            <a:lvl9pPr marL="435285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161404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21040456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6" y="4406900"/>
            <a:ext cx="10363200" cy="1362075"/>
          </a:xfrm>
        </p:spPr>
        <p:txBody>
          <a:bodyPr anchor="t"/>
          <a:lstStyle>
            <a:lvl1pPr algn="l">
              <a:defRPr sz="4799" b="1" cap="all"/>
            </a:lvl1pPr>
          </a:lstStyle>
          <a:p>
            <a:r>
              <a:rPr lang="en-US"/>
              <a:t>Click to edit Master title style</a:t>
            </a:r>
          </a:p>
        </p:txBody>
      </p:sp>
      <p:sp>
        <p:nvSpPr>
          <p:cNvPr id="3" name="Text Placeholder 2"/>
          <p:cNvSpPr>
            <a:spLocks noGrp="1"/>
          </p:cNvSpPr>
          <p:nvPr>
            <p:ph type="body" idx="1"/>
          </p:nvPr>
        </p:nvSpPr>
        <p:spPr>
          <a:xfrm>
            <a:off x="963086" y="2906715"/>
            <a:ext cx="10363200" cy="1500187"/>
          </a:xfrm>
        </p:spPr>
        <p:txBody>
          <a:bodyPr anchor="b"/>
          <a:lstStyle>
            <a:lvl1pPr marL="0" indent="0">
              <a:buNone/>
              <a:defRPr sz="2400">
                <a:solidFill>
                  <a:schemeClr val="tx1">
                    <a:tint val="75000"/>
                  </a:schemeClr>
                </a:solidFill>
              </a:defRPr>
            </a:lvl1pPr>
            <a:lvl2pPr marL="544107" indent="0">
              <a:buNone/>
              <a:defRPr sz="2100">
                <a:solidFill>
                  <a:schemeClr val="tx1">
                    <a:tint val="75000"/>
                  </a:schemeClr>
                </a:solidFill>
              </a:defRPr>
            </a:lvl2pPr>
            <a:lvl3pPr marL="1088215" indent="0">
              <a:buNone/>
              <a:defRPr sz="1900">
                <a:solidFill>
                  <a:schemeClr val="tx1">
                    <a:tint val="75000"/>
                  </a:schemeClr>
                </a:solidFill>
              </a:defRPr>
            </a:lvl3pPr>
            <a:lvl4pPr marL="1632322" indent="0">
              <a:buNone/>
              <a:defRPr sz="1700">
                <a:solidFill>
                  <a:schemeClr val="tx1">
                    <a:tint val="75000"/>
                  </a:schemeClr>
                </a:solidFill>
              </a:defRPr>
            </a:lvl4pPr>
            <a:lvl5pPr marL="2176429" indent="0">
              <a:buNone/>
              <a:defRPr sz="1700">
                <a:solidFill>
                  <a:schemeClr val="tx1">
                    <a:tint val="75000"/>
                  </a:schemeClr>
                </a:solidFill>
              </a:defRPr>
            </a:lvl5pPr>
            <a:lvl6pPr marL="2720535" indent="0">
              <a:buNone/>
              <a:defRPr sz="1700">
                <a:solidFill>
                  <a:schemeClr val="tx1">
                    <a:tint val="75000"/>
                  </a:schemeClr>
                </a:solidFill>
              </a:defRPr>
            </a:lvl6pPr>
            <a:lvl7pPr marL="3264643" indent="0">
              <a:buNone/>
              <a:defRPr sz="1700">
                <a:solidFill>
                  <a:schemeClr val="tx1">
                    <a:tint val="75000"/>
                  </a:schemeClr>
                </a:solidFill>
              </a:defRPr>
            </a:lvl7pPr>
            <a:lvl8pPr marL="3808750" indent="0">
              <a:buNone/>
              <a:defRPr sz="1700">
                <a:solidFill>
                  <a:schemeClr val="tx1">
                    <a:tint val="75000"/>
                  </a:schemeClr>
                </a:solidFill>
              </a:defRPr>
            </a:lvl8pPr>
            <a:lvl9pPr marL="4352857" indent="0">
              <a:buNone/>
              <a:defRPr sz="17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7460880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12802" y="1600200"/>
            <a:ext cx="7211484"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8227484" y="1600200"/>
            <a:ext cx="7213600" cy="4527550"/>
          </a:xfrm>
        </p:spPr>
        <p:txBody>
          <a:bodyPr/>
          <a:lstStyle>
            <a:lvl1pPr>
              <a:defRPr sz="3299"/>
            </a:lvl1pPr>
            <a:lvl2pPr>
              <a:defRPr sz="2899"/>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462984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4" name="Content Placeholder 3"/>
          <p:cNvSpPr>
            <a:spLocks noGrp="1"/>
          </p:cNvSpPr>
          <p:nvPr>
            <p:ph sz="half" idx="2"/>
          </p:nvPr>
        </p:nvSpPr>
        <p:spPr>
          <a:xfrm>
            <a:off x="609600" y="2174877"/>
            <a:ext cx="5386917"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7" y="1535113"/>
            <a:ext cx="5389033" cy="639762"/>
          </a:xfrm>
        </p:spPr>
        <p:txBody>
          <a:bodyPr anchor="b"/>
          <a:lstStyle>
            <a:lvl1pPr marL="0" indent="0">
              <a:buNone/>
              <a:defRPr sz="2899" b="1"/>
            </a:lvl1pPr>
            <a:lvl2pPr marL="544107" indent="0">
              <a:buNone/>
              <a:defRPr sz="2400" b="1"/>
            </a:lvl2pPr>
            <a:lvl3pPr marL="1088215" indent="0">
              <a:buNone/>
              <a:defRPr sz="2100" b="1"/>
            </a:lvl3pPr>
            <a:lvl4pPr marL="1632322" indent="0">
              <a:buNone/>
              <a:defRPr sz="1900" b="1"/>
            </a:lvl4pPr>
            <a:lvl5pPr marL="2176429" indent="0">
              <a:buNone/>
              <a:defRPr sz="1900" b="1"/>
            </a:lvl5pPr>
            <a:lvl6pPr marL="2720535" indent="0">
              <a:buNone/>
              <a:defRPr sz="1900" b="1"/>
            </a:lvl6pPr>
            <a:lvl7pPr marL="3264643" indent="0">
              <a:buNone/>
              <a:defRPr sz="1900" b="1"/>
            </a:lvl7pPr>
            <a:lvl8pPr marL="3808750" indent="0">
              <a:buNone/>
              <a:defRPr sz="1900" b="1"/>
            </a:lvl8pPr>
            <a:lvl9pPr marL="4352857" indent="0">
              <a:buNone/>
              <a:defRPr sz="1900" b="1"/>
            </a:lvl9pPr>
          </a:lstStyle>
          <a:p>
            <a:pPr lvl="0"/>
            <a:r>
              <a:rPr lang="en-US"/>
              <a:t>Click to edit Master text styles</a:t>
            </a:r>
          </a:p>
        </p:txBody>
      </p:sp>
      <p:sp>
        <p:nvSpPr>
          <p:cNvPr id="6" name="Content Placeholder 5"/>
          <p:cNvSpPr>
            <a:spLocks noGrp="1"/>
          </p:cNvSpPr>
          <p:nvPr>
            <p:ph sz="quarter" idx="4"/>
          </p:nvPr>
        </p:nvSpPr>
        <p:spPr>
          <a:xfrm>
            <a:off x="6193367" y="2174877"/>
            <a:ext cx="5389033" cy="3951288"/>
          </a:xfrm>
        </p:spPr>
        <p:txBody>
          <a:bodyPr/>
          <a:lstStyle>
            <a:lvl1pPr>
              <a:defRPr sz="2899"/>
            </a:lvl1pPr>
            <a:lvl2pPr>
              <a:defRPr sz="2400"/>
            </a:lvl2pPr>
            <a:lvl3pPr>
              <a:defRPr sz="2100"/>
            </a:lvl3pPr>
            <a:lvl4pPr>
              <a:defRPr sz="1900"/>
            </a:lvl4pPr>
            <a:lvl5pPr>
              <a:defRPr sz="1900"/>
            </a:lvl5pPr>
            <a:lvl6pPr>
              <a:defRPr sz="1900"/>
            </a:lvl6pPr>
            <a:lvl7pPr>
              <a:defRPr sz="1900"/>
            </a:lvl7pPr>
            <a:lvl8pPr>
              <a:defRPr sz="1900"/>
            </a:lvl8pPr>
            <a:lvl9pPr>
              <a:defRPr sz="19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293834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5110467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8893293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65010874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4" y="273052"/>
            <a:ext cx="6815666" cy="5853113"/>
          </a:xfrm>
        </p:spPr>
        <p:txBody>
          <a:bodyPr/>
          <a:lstStyle>
            <a:lvl1pPr>
              <a:defRPr sz="3799"/>
            </a:lvl1pPr>
            <a:lvl2pPr>
              <a:defRPr sz="3299"/>
            </a:lvl2pPr>
            <a:lvl3pPr>
              <a:defRPr sz="2899"/>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0" y="1435102"/>
            <a:ext cx="4011084" cy="4691063"/>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124788951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7"/>
            <a:ext cx="7315200" cy="4114800"/>
          </a:xfrm>
        </p:spPr>
        <p:txBody>
          <a:bodyPr/>
          <a:lstStyle>
            <a:lvl1pPr marL="0" indent="0">
              <a:buNone/>
              <a:defRPr sz="3799"/>
            </a:lvl1pPr>
            <a:lvl2pPr marL="544107" indent="0">
              <a:buNone/>
              <a:defRPr sz="3299"/>
            </a:lvl2pPr>
            <a:lvl3pPr marL="1088215" indent="0">
              <a:buNone/>
              <a:defRPr sz="2899"/>
            </a:lvl3pPr>
            <a:lvl4pPr marL="1632322" indent="0">
              <a:buNone/>
              <a:defRPr sz="2400"/>
            </a:lvl4pPr>
            <a:lvl5pPr marL="2176429" indent="0">
              <a:buNone/>
              <a:defRPr sz="2400"/>
            </a:lvl5pPr>
            <a:lvl6pPr marL="2720535" indent="0">
              <a:buNone/>
              <a:defRPr sz="2400"/>
            </a:lvl6pPr>
            <a:lvl7pPr marL="3264643" indent="0">
              <a:buNone/>
              <a:defRPr sz="2400"/>
            </a:lvl7pPr>
            <a:lvl8pPr marL="3808750" indent="0">
              <a:buNone/>
              <a:defRPr sz="2400"/>
            </a:lvl8pPr>
            <a:lvl9pPr marL="4352857"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700"/>
            </a:lvl1pPr>
            <a:lvl2pPr marL="544107" indent="0">
              <a:buNone/>
              <a:defRPr sz="1400"/>
            </a:lvl2pPr>
            <a:lvl3pPr marL="1088215" indent="0">
              <a:buNone/>
              <a:defRPr sz="1200"/>
            </a:lvl3pPr>
            <a:lvl4pPr marL="1632322" indent="0">
              <a:buNone/>
              <a:defRPr sz="1100"/>
            </a:lvl4pPr>
            <a:lvl5pPr marL="2176429" indent="0">
              <a:buNone/>
              <a:defRPr sz="1100"/>
            </a:lvl5pPr>
            <a:lvl6pPr marL="2720535" indent="0">
              <a:buNone/>
              <a:defRPr sz="1100"/>
            </a:lvl6pPr>
            <a:lvl7pPr marL="3264643" indent="0">
              <a:buNone/>
              <a:defRPr sz="1100"/>
            </a:lvl7pPr>
            <a:lvl8pPr marL="3808750" indent="0">
              <a:buNone/>
              <a:defRPr sz="1100"/>
            </a:lvl8pPr>
            <a:lvl9pPr marL="4352857" indent="0">
              <a:buNone/>
              <a:defRPr sz="1100"/>
            </a:lvl9pPr>
          </a:lstStyle>
          <a:p>
            <a:pPr lvl="0"/>
            <a:r>
              <a:rPr lang="en-US"/>
              <a:t>Click to edit Master text styles</a:t>
            </a:r>
          </a:p>
        </p:txBody>
      </p:sp>
      <p:sp>
        <p:nvSpPr>
          <p:cNvPr id="5" name="Date Placeholder 4"/>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05891177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620965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785602" y="274640"/>
            <a:ext cx="3655484"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12800" y="274640"/>
            <a:ext cx="107696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C4388EF-52D1-4258-9BE5-BCD010C7D4DE}" type="datetimeFigureOut">
              <a:rPr lang="zh-CN" altLang="en-US" smtClean="0"/>
              <a:pPr/>
              <a:t>2023/10/10</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3D3EE65E-57D2-4566-898C-4F2076833F8D}" type="slidenum">
              <a:rPr lang="zh-CN" altLang="en-US" smtClean="0"/>
              <a:pPr/>
              <a:t>‹#›</a:t>
            </a:fld>
            <a:endParaRPr lang="zh-CN" altLang="en-US"/>
          </a:p>
        </p:txBody>
      </p:sp>
    </p:spTree>
    <p:extLst>
      <p:ext uri="{BB962C8B-B14F-4D97-AF65-F5344CB8AC3E}">
        <p14:creationId xmlns:p14="http://schemas.microsoft.com/office/powerpoint/2010/main" val="38055139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47417801"/>
      </p:ext>
    </p:extLst>
  </p:cSld>
  <p:clrMapOvr>
    <a:masterClrMapping/>
  </p:clrMapOvr>
  <p:transition spd="med">
    <p:pull/>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280912647"/>
      </p:ext>
    </p:extLst>
  </p:cSld>
  <p:clrMapOvr>
    <a:masterClrMapping/>
  </p:clrMapOvr>
  <p:transition spd="med">
    <p:pull/>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1" y="274638"/>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3"/>
          <p:cNvSpPr>
            <a:spLocks noGrp="1"/>
          </p:cNvSpPr>
          <p:nvPr>
            <p:ph type="dt" sz="half" idx="10"/>
          </p:nvPr>
        </p:nvSpPr>
        <p:spPr/>
        <p:txBody>
          <a:bodyPr/>
          <a:lstStyle>
            <a:lvl1pPr>
              <a:defRPr/>
            </a:lvl1pPr>
          </a:lstStyle>
          <a:p>
            <a:pPr>
              <a:defRPr/>
            </a:pPr>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4AF7A21D-9F43-4EBA-9630-96D7C3367CFE}" type="slidenum">
              <a:rPr lang="en-US" altLang="en-US"/>
              <a:pPr>
                <a:defRPr/>
              </a:pPr>
              <a:t>‹#›</a:t>
            </a:fld>
            <a:endParaRPr lang="en-US" altLang="en-US"/>
          </a:p>
        </p:txBody>
      </p:sp>
    </p:spTree>
    <p:extLst>
      <p:ext uri="{BB962C8B-B14F-4D97-AF65-F5344CB8AC3E}">
        <p14:creationId xmlns:p14="http://schemas.microsoft.com/office/powerpoint/2010/main" val="4438323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36688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3210008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9935297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5671379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256116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6560782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2023/10/10</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4473257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6" Type="http://schemas.openxmlformats.org/officeDocument/2006/relationships/image" Target="../media/image2.png"/><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theme" Target="../theme/theme4.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A white circle with leaves and blue text&#10;&#10;Description automatically generated">
            <a:extLst>
              <a:ext uri="{FF2B5EF4-FFF2-40B4-BE49-F238E27FC236}">
                <a16:creationId xmlns:a16="http://schemas.microsoft.com/office/drawing/2014/main" id="{700636B0-4F12-7FB0-4670-A1391FE2D20C}"/>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2544425" y="400050"/>
            <a:ext cx="1466850" cy="1466850"/>
          </a:xfrm>
          <a:prstGeom prst="rect">
            <a:avLst/>
          </a:prstGeom>
        </p:spPr>
      </p:pic>
    </p:spTree>
    <p:extLst>
      <p:ext uri="{BB962C8B-B14F-4D97-AF65-F5344CB8AC3E}">
        <p14:creationId xmlns:p14="http://schemas.microsoft.com/office/powerpoint/2010/main" val="4278606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900404985"/>
      </p:ext>
    </p:extLst>
  </p:cSld>
  <p:clrMap bg1="lt1" tx1="dk1" bg2="dk2" tx2="lt2" accent1="accent1" accent2="accent2" accent3="accent3" accent4="accent4" accent5="accent5" accent6="accent6" hlink="hlink" folHlink="folHlink"/>
  <p:sldLayoutIdLst>
    <p:sldLayoutId id="2147483677"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4085811462"/>
      </p:ext>
    </p:extLst>
  </p:cSld>
  <p:clrMap bg1="lt1" tx1="dk1" bg2="dk2" tx2="lt2" accent1="accent1" accent2="accent2" accent3="accent3" accent4="accent4" accent5="accent5" accent6="accent6" hlink="hlink" folHlink="folHlink"/>
  <p:sldLayoutIdLst>
    <p:sldLayoutId id="2147483679"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1" y="274638"/>
            <a:ext cx="10972800" cy="1143000"/>
          </a:xfrm>
          <a:prstGeom prst="rect">
            <a:avLst/>
          </a:prstGeom>
        </p:spPr>
        <p:txBody>
          <a:bodyPr vert="horz" lIns="108830" tIns="54416" rIns="108830" bIns="54416" rtlCol="0" anchor="ctr">
            <a:normAutofit/>
          </a:bodyPr>
          <a:lstStyle/>
          <a:p>
            <a:r>
              <a:rPr lang="en-US"/>
              <a:t>Click to edit Master title style</a:t>
            </a:r>
          </a:p>
        </p:txBody>
      </p:sp>
      <p:sp>
        <p:nvSpPr>
          <p:cNvPr id="3" name="Text Placeholder 2"/>
          <p:cNvSpPr>
            <a:spLocks noGrp="1"/>
          </p:cNvSpPr>
          <p:nvPr>
            <p:ph type="body" idx="1"/>
          </p:nvPr>
        </p:nvSpPr>
        <p:spPr>
          <a:xfrm>
            <a:off x="609601" y="1600202"/>
            <a:ext cx="10972800" cy="4525963"/>
          </a:xfrm>
          <a:prstGeom prst="rect">
            <a:avLst/>
          </a:prstGeom>
        </p:spPr>
        <p:txBody>
          <a:bodyPr vert="horz" lIns="108830" tIns="54416" rIns="108830" bIns="5441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1" y="6356350"/>
            <a:ext cx="2844800" cy="365125"/>
          </a:xfrm>
          <a:prstGeom prst="rect">
            <a:avLst/>
          </a:prstGeom>
        </p:spPr>
        <p:txBody>
          <a:bodyPr vert="horz" lIns="108830" tIns="54416" rIns="108830" bIns="54416" rtlCol="0" anchor="ctr"/>
          <a:lstStyle>
            <a:lvl1pPr algn="l">
              <a:defRPr sz="1400">
                <a:solidFill>
                  <a:schemeClr val="tx1">
                    <a:tint val="75000"/>
                  </a:schemeClr>
                </a:solidFill>
              </a:defRPr>
            </a:lvl1pPr>
          </a:lstStyle>
          <a:p>
            <a:fld id="{4C4388EF-52D1-4258-9BE5-BCD010C7D4DE}" type="datetimeFigureOut">
              <a:rPr lang="zh-CN" altLang="en-US" smtClean="0"/>
              <a:pPr/>
              <a:t>2023/10/10</a:t>
            </a:fld>
            <a:endParaRPr lang="zh-CN" altLang="en-US"/>
          </a:p>
        </p:txBody>
      </p:sp>
      <p:sp>
        <p:nvSpPr>
          <p:cNvPr id="5" name="Footer Placeholder 4"/>
          <p:cNvSpPr>
            <a:spLocks noGrp="1"/>
          </p:cNvSpPr>
          <p:nvPr>
            <p:ph type="ftr" sz="quarter" idx="3"/>
          </p:nvPr>
        </p:nvSpPr>
        <p:spPr>
          <a:xfrm>
            <a:off x="4165601" y="6356350"/>
            <a:ext cx="3860800" cy="365125"/>
          </a:xfrm>
          <a:prstGeom prst="rect">
            <a:avLst/>
          </a:prstGeom>
        </p:spPr>
        <p:txBody>
          <a:bodyPr vert="horz" lIns="108830" tIns="54416" rIns="108830" bIns="54416" rtlCol="0" anchor="ctr"/>
          <a:lstStyle>
            <a:lvl1pPr algn="ctr">
              <a:defRPr sz="14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737601" y="6356350"/>
            <a:ext cx="2844800" cy="365125"/>
          </a:xfrm>
          <a:prstGeom prst="rect">
            <a:avLst/>
          </a:prstGeom>
        </p:spPr>
        <p:txBody>
          <a:bodyPr vert="horz" lIns="108830" tIns="54416" rIns="108830" bIns="54416" rtlCol="0" anchor="ctr"/>
          <a:lstStyle>
            <a:lvl1pPr algn="r">
              <a:defRPr sz="1400">
                <a:solidFill>
                  <a:schemeClr val="tx1">
                    <a:tint val="75000"/>
                  </a:schemeClr>
                </a:solidFill>
              </a:defRPr>
            </a:lvl1pPr>
          </a:lstStyle>
          <a:p>
            <a:fld id="{3D3EE65E-57D2-4566-898C-4F2076833F8D}" type="slidenum">
              <a:rPr lang="zh-CN" altLang="en-US" smtClean="0"/>
              <a:pPr/>
              <a:t>‹#›</a:t>
            </a:fld>
            <a:endParaRPr lang="zh-CN" altLang="en-US"/>
          </a:p>
        </p:txBody>
      </p:sp>
      <p:sp>
        <p:nvSpPr>
          <p:cNvPr id="7" name="TextBox 6">
            <a:extLst>
              <a:ext uri="{FF2B5EF4-FFF2-40B4-BE49-F238E27FC236}">
                <a16:creationId xmlns:a16="http://schemas.microsoft.com/office/drawing/2014/main" id="{3F13F332-62BD-4EDF-903A-61CEC86ED02E}"/>
              </a:ext>
            </a:extLst>
          </p:cNvPr>
          <p:cNvSpPr txBox="1"/>
          <p:nvPr userDrawn="1"/>
        </p:nvSpPr>
        <p:spPr>
          <a:xfrm>
            <a:off x="0" y="-4120"/>
            <a:ext cx="621533" cy="369246"/>
          </a:xfrm>
          <a:prstGeom prst="rect">
            <a:avLst/>
          </a:prstGeom>
          <a:noFill/>
        </p:spPr>
        <p:txBody>
          <a:bodyPr wrap="none" rtlCol="0">
            <a:spAutoFit/>
          </a:bodyPr>
          <a:lstStyle/>
          <a:p>
            <a:r>
              <a:rPr lang="en-US" sz="1800">
                <a:solidFill>
                  <a:schemeClr val="accent6">
                    <a:lumMod val="20000"/>
                    <a:lumOff val="80000"/>
                  </a:schemeClr>
                </a:solidFill>
                <a:latin typeface="UTM Mabella" panose="02040603050506020204" pitchFamily="18" charset="0"/>
              </a:rPr>
              <a:t>KTUTS</a:t>
            </a:r>
          </a:p>
        </p:txBody>
      </p:sp>
      <p:pic>
        <p:nvPicPr>
          <p:cNvPr id="8" name="Picture 7" descr="A picture containing diagram&#10;&#10;Description automatically generated">
            <a:extLst>
              <a:ext uri="{FF2B5EF4-FFF2-40B4-BE49-F238E27FC236}">
                <a16:creationId xmlns:a16="http://schemas.microsoft.com/office/drawing/2014/main" id="{FDC4D892-4A3E-48F7-BAB3-1DC19DE3E4EB}"/>
              </a:ext>
            </a:extLst>
          </p:cNvPr>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18595219" y="9010866"/>
            <a:ext cx="1118753" cy="966129"/>
          </a:xfrm>
          <a:prstGeom prst="rect">
            <a:avLst/>
          </a:prstGeom>
        </p:spPr>
      </p:pic>
    </p:spTree>
    <p:extLst>
      <p:ext uri="{BB962C8B-B14F-4D97-AF65-F5344CB8AC3E}">
        <p14:creationId xmlns:p14="http://schemas.microsoft.com/office/powerpoint/2010/main" val="3562111184"/>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ransition spd="med">
    <p:pull/>
  </p:transition>
  <p:txStyles>
    <p:titleStyle>
      <a:lvl1pPr algn="ctr" defTabSz="1088215" rtl="0" eaLnBrk="1" latinLnBrk="0" hangingPunct="1">
        <a:spcBef>
          <a:spcPct val="0"/>
        </a:spcBef>
        <a:buNone/>
        <a:defRPr sz="5199" kern="1200">
          <a:solidFill>
            <a:schemeClr val="tx1"/>
          </a:solidFill>
          <a:latin typeface="+mj-lt"/>
          <a:ea typeface="+mj-ea"/>
          <a:cs typeface="+mj-cs"/>
        </a:defRPr>
      </a:lvl1pPr>
    </p:titleStyle>
    <p:bodyStyle>
      <a:lvl1pPr marL="408080" indent="-408080" algn="l" defTabSz="1088215" rtl="0" eaLnBrk="1" latinLnBrk="0" hangingPunct="1">
        <a:spcBef>
          <a:spcPct val="20000"/>
        </a:spcBef>
        <a:buFont typeface="Arial" pitchFamily="34" charset="0"/>
        <a:buChar char="•"/>
        <a:defRPr sz="3799" kern="1200">
          <a:solidFill>
            <a:schemeClr val="tx1"/>
          </a:solidFill>
          <a:latin typeface="+mn-lt"/>
          <a:ea typeface="+mn-ea"/>
          <a:cs typeface="+mn-cs"/>
        </a:defRPr>
      </a:lvl1pPr>
      <a:lvl2pPr marL="884175" indent="-340067" algn="l" defTabSz="1088215" rtl="0" eaLnBrk="1" latinLnBrk="0" hangingPunct="1">
        <a:spcBef>
          <a:spcPct val="20000"/>
        </a:spcBef>
        <a:buFont typeface="Arial" pitchFamily="34" charset="0"/>
        <a:buChar char="–"/>
        <a:defRPr sz="3299" kern="1200">
          <a:solidFill>
            <a:schemeClr val="tx1"/>
          </a:solidFill>
          <a:latin typeface="+mn-lt"/>
          <a:ea typeface="+mn-ea"/>
          <a:cs typeface="+mn-cs"/>
        </a:defRPr>
      </a:lvl2pPr>
      <a:lvl3pPr marL="1360268" indent="-272054" algn="l" defTabSz="1088215" rtl="0" eaLnBrk="1" latinLnBrk="0" hangingPunct="1">
        <a:spcBef>
          <a:spcPct val="20000"/>
        </a:spcBef>
        <a:buFont typeface="Arial" pitchFamily="34" charset="0"/>
        <a:buChar char="•"/>
        <a:defRPr sz="2899" kern="1200">
          <a:solidFill>
            <a:schemeClr val="tx1"/>
          </a:solidFill>
          <a:latin typeface="+mn-lt"/>
          <a:ea typeface="+mn-ea"/>
          <a:cs typeface="+mn-cs"/>
        </a:defRPr>
      </a:lvl3pPr>
      <a:lvl4pPr marL="1904376"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48482"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2992589"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36698"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080805"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24911" indent="-272054" algn="l" defTabSz="1088215"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88215" rtl="0" eaLnBrk="1" latinLnBrk="0" hangingPunct="1">
        <a:defRPr sz="2100" kern="1200">
          <a:solidFill>
            <a:schemeClr val="tx1"/>
          </a:solidFill>
          <a:latin typeface="+mn-lt"/>
          <a:ea typeface="+mn-ea"/>
          <a:cs typeface="+mn-cs"/>
        </a:defRPr>
      </a:lvl1pPr>
      <a:lvl2pPr marL="544107" algn="l" defTabSz="1088215" rtl="0" eaLnBrk="1" latinLnBrk="0" hangingPunct="1">
        <a:defRPr sz="2100" kern="1200">
          <a:solidFill>
            <a:schemeClr val="tx1"/>
          </a:solidFill>
          <a:latin typeface="+mn-lt"/>
          <a:ea typeface="+mn-ea"/>
          <a:cs typeface="+mn-cs"/>
        </a:defRPr>
      </a:lvl2pPr>
      <a:lvl3pPr marL="1088215" algn="l" defTabSz="1088215" rtl="0" eaLnBrk="1" latinLnBrk="0" hangingPunct="1">
        <a:defRPr sz="2100" kern="1200">
          <a:solidFill>
            <a:schemeClr val="tx1"/>
          </a:solidFill>
          <a:latin typeface="+mn-lt"/>
          <a:ea typeface="+mn-ea"/>
          <a:cs typeface="+mn-cs"/>
        </a:defRPr>
      </a:lvl3pPr>
      <a:lvl4pPr marL="1632322" algn="l" defTabSz="1088215" rtl="0" eaLnBrk="1" latinLnBrk="0" hangingPunct="1">
        <a:defRPr sz="2100" kern="1200">
          <a:solidFill>
            <a:schemeClr val="tx1"/>
          </a:solidFill>
          <a:latin typeface="+mn-lt"/>
          <a:ea typeface="+mn-ea"/>
          <a:cs typeface="+mn-cs"/>
        </a:defRPr>
      </a:lvl4pPr>
      <a:lvl5pPr marL="2176429" algn="l" defTabSz="1088215" rtl="0" eaLnBrk="1" latinLnBrk="0" hangingPunct="1">
        <a:defRPr sz="2100" kern="1200">
          <a:solidFill>
            <a:schemeClr val="tx1"/>
          </a:solidFill>
          <a:latin typeface="+mn-lt"/>
          <a:ea typeface="+mn-ea"/>
          <a:cs typeface="+mn-cs"/>
        </a:defRPr>
      </a:lvl5pPr>
      <a:lvl6pPr marL="2720535" algn="l" defTabSz="1088215" rtl="0" eaLnBrk="1" latinLnBrk="0" hangingPunct="1">
        <a:defRPr sz="2100" kern="1200">
          <a:solidFill>
            <a:schemeClr val="tx1"/>
          </a:solidFill>
          <a:latin typeface="+mn-lt"/>
          <a:ea typeface="+mn-ea"/>
          <a:cs typeface="+mn-cs"/>
        </a:defRPr>
      </a:lvl6pPr>
      <a:lvl7pPr marL="3264643" algn="l" defTabSz="1088215" rtl="0" eaLnBrk="1" latinLnBrk="0" hangingPunct="1">
        <a:defRPr sz="2100" kern="1200">
          <a:solidFill>
            <a:schemeClr val="tx1"/>
          </a:solidFill>
          <a:latin typeface="+mn-lt"/>
          <a:ea typeface="+mn-ea"/>
          <a:cs typeface="+mn-cs"/>
        </a:defRPr>
      </a:lvl7pPr>
      <a:lvl8pPr marL="3808750" algn="l" defTabSz="1088215" rtl="0" eaLnBrk="1" latinLnBrk="0" hangingPunct="1">
        <a:defRPr sz="2100" kern="1200">
          <a:solidFill>
            <a:schemeClr val="tx1"/>
          </a:solidFill>
          <a:latin typeface="+mn-lt"/>
          <a:ea typeface="+mn-ea"/>
          <a:cs typeface="+mn-cs"/>
        </a:defRPr>
      </a:lvl8pPr>
      <a:lvl9pPr marL="4352857" algn="l" defTabSz="1088215" rtl="0" eaLnBrk="1" latinLnBrk="0" hangingPunct="1">
        <a:defRPr sz="21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2.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27.png"/><Relationship Id="rId5" Type="http://schemas.openxmlformats.org/officeDocument/2006/relationships/image" Target="../media/image18.png"/><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png"/><Relationship Id="rId7" Type="http://schemas.openxmlformats.org/officeDocument/2006/relationships/image" Target="../media/image32.gif"/><Relationship Id="rId2" Type="http://schemas.openxmlformats.org/officeDocument/2006/relationships/audio" Target="../media/audio2.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 Id="rId9" Type="http://schemas.openxmlformats.org/officeDocument/2006/relationships/image" Target="../media/image3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4.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audio" Target="../media/audio4.wav"/><Relationship Id="rId7"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28.png"/><Relationship Id="rId5" Type="http://schemas.openxmlformats.org/officeDocument/2006/relationships/image" Target="../media/image30.png"/><Relationship Id="rId4" Type="http://schemas.openxmlformats.org/officeDocument/2006/relationships/audio" Target="../media/audio5.wav"/></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audio" Target="../media/audio4.wav"/><Relationship Id="rId7" Type="http://schemas.openxmlformats.org/officeDocument/2006/relationships/image" Target="../media/image34.png"/><Relationship Id="rId2" Type="http://schemas.openxmlformats.org/officeDocument/2006/relationships/audio" Target="../media/audio3.wav"/><Relationship Id="rId1" Type="http://schemas.openxmlformats.org/officeDocument/2006/relationships/slideLayout" Target="../slideLayouts/slideLayout1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audio" Target="../media/audio5.wav"/></Relationships>
</file>

<file path=ppt/slides/_rels/slide17.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slide" Target="slide4.xml"/><Relationship Id="rId3" Type="http://schemas.openxmlformats.org/officeDocument/2006/relationships/audio" Target="../media/audio1.wav"/><Relationship Id="rId7" Type="http://schemas.openxmlformats.org/officeDocument/2006/relationships/image" Target="../media/image12.png"/><Relationship Id="rId12" Type="http://schemas.openxmlformats.org/officeDocument/2006/relationships/image" Target="../media/image14.png"/><Relationship Id="rId17" Type="http://schemas.openxmlformats.org/officeDocument/2006/relationships/image" Target="../media/image17.png"/><Relationship Id="rId2" Type="http://schemas.openxmlformats.org/officeDocument/2006/relationships/notesSlide" Target="../notesSlides/notesSlide2.xml"/><Relationship Id="rId16" Type="http://schemas.openxmlformats.org/officeDocument/2006/relationships/image" Target="../media/image16.png"/><Relationship Id="rId1" Type="http://schemas.openxmlformats.org/officeDocument/2006/relationships/slideLayout" Target="../slideLayouts/slideLayout12.xml"/><Relationship Id="rId6" Type="http://schemas.openxmlformats.org/officeDocument/2006/relationships/slide" Target="slide6.xml"/><Relationship Id="rId11" Type="http://schemas.openxmlformats.org/officeDocument/2006/relationships/slide" Target="slide3.xml"/><Relationship Id="rId5" Type="http://schemas.microsoft.com/office/2007/relationships/hdphoto" Target="../media/hdphoto1.wdp"/><Relationship Id="rId15" Type="http://schemas.openxmlformats.org/officeDocument/2006/relationships/slide" Target="slide5.xml"/><Relationship Id="rId10" Type="http://schemas.microsoft.com/office/2007/relationships/hdphoto" Target="../media/hdphoto3.wdp"/><Relationship Id="rId4" Type="http://schemas.openxmlformats.org/officeDocument/2006/relationships/image" Target="../media/image11.png"/><Relationship Id="rId9" Type="http://schemas.openxmlformats.org/officeDocument/2006/relationships/image" Target="../media/image13.png"/><Relationship Id="rId14" Type="http://schemas.openxmlformats.org/officeDocument/2006/relationships/image" Target="../media/image15.png"/></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2.png"/><Relationship Id="rId7" Type="http://schemas.openxmlformats.org/officeDocument/2006/relationships/slide" Target="slide2.xml"/><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microsoft.com/office/2007/relationships/hdphoto" Target="../media/hdphoto1.wdp"/><Relationship Id="rId5" Type="http://schemas.openxmlformats.org/officeDocument/2006/relationships/image" Target="../media/image11.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3.png"/><Relationship Id="rId4" Type="http://schemas.openxmlformats.org/officeDocument/2006/relationships/image" Target="../media/image20.png"/><Relationship Id="rId9"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4.png"/><Relationship Id="rId4" Type="http://schemas.openxmlformats.org/officeDocument/2006/relationships/image" Target="../media/image20.png"/><Relationship Id="rId9" Type="http://schemas.openxmlformats.org/officeDocument/2006/relationships/image" Target="../media/image22.png"/></Relationships>
</file>

<file path=ppt/slides/_rels/slide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pn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10" Type="http://schemas.openxmlformats.org/officeDocument/2006/relationships/image" Target="../media/image25.png"/><Relationship Id="rId4" Type="http://schemas.openxmlformats.org/officeDocument/2006/relationships/image" Target="../media/image20.png"/><Relationship Id="rId9"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12"/>
          <p:cNvPicPr>
            <a:picLocks noChangeAspect="1"/>
          </p:cNvPicPr>
          <p:nvPr/>
        </p:nvPicPr>
        <p:blipFill>
          <a:blip r:embed="rId5"/>
          <a:srcRect t="58420" b="19318"/>
          <a:stretch>
            <a:fillRect/>
          </a:stretch>
        </p:blipFill>
        <p:spPr>
          <a:xfrm>
            <a:off x="0" y="5840730"/>
            <a:ext cx="12192000" cy="1082675"/>
          </a:xfrm>
          <a:prstGeom prst="rect">
            <a:avLst/>
          </a:prstGeom>
        </p:spPr>
      </p:pic>
      <p:pic>
        <p:nvPicPr>
          <p:cNvPr id="5" name="图片 4" descr="13"/>
          <p:cNvPicPr>
            <a:picLocks noChangeAspect="1"/>
          </p:cNvPicPr>
          <p:nvPr/>
        </p:nvPicPr>
        <p:blipFill>
          <a:blip r:embed="rId6"/>
          <a:srcRect l="38702" t="10687" r="13300" b="19544"/>
          <a:stretch>
            <a:fillRect/>
          </a:stretch>
        </p:blipFill>
        <p:spPr>
          <a:xfrm>
            <a:off x="6461760" y="2961640"/>
            <a:ext cx="5730240" cy="3961765"/>
          </a:xfrm>
          <a:prstGeom prst="rect">
            <a:avLst/>
          </a:prstGeom>
        </p:spPr>
      </p:pic>
      <p:grpSp>
        <p:nvGrpSpPr>
          <p:cNvPr id="26" name="组合 25"/>
          <p:cNvGrpSpPr/>
          <p:nvPr/>
        </p:nvGrpSpPr>
        <p:grpSpPr>
          <a:xfrm>
            <a:off x="-1407795" y="-269"/>
            <a:ext cx="13599795" cy="1381760"/>
            <a:chOff x="-50" y="-535"/>
            <a:chExt cx="21417" cy="2176"/>
          </a:xfrm>
        </p:grpSpPr>
        <p:grpSp>
          <p:nvGrpSpPr>
            <p:cNvPr id="15" name="组合 14"/>
            <p:cNvGrpSpPr/>
            <p:nvPr/>
          </p:nvGrpSpPr>
          <p:grpSpPr>
            <a:xfrm>
              <a:off x="308" y="-535"/>
              <a:ext cx="21059" cy="2176"/>
              <a:chOff x="308" y="-535"/>
              <a:chExt cx="21059" cy="2176"/>
            </a:xfrm>
          </p:grpSpPr>
          <p:grpSp>
            <p:nvGrpSpPr>
              <p:cNvPr id="12" name="组合 11"/>
              <p:cNvGrpSpPr/>
              <p:nvPr/>
            </p:nvGrpSpPr>
            <p:grpSpPr>
              <a:xfrm>
                <a:off x="308" y="-535"/>
                <a:ext cx="21059" cy="2176"/>
                <a:chOff x="308" y="-535"/>
                <a:chExt cx="21059" cy="2176"/>
              </a:xfrm>
            </p:grpSpPr>
            <p:pic>
              <p:nvPicPr>
                <p:cNvPr id="10" name="图片 9" descr="7 (22)"/>
                <p:cNvPicPr>
                  <a:picLocks noChangeAspect="1"/>
                </p:cNvPicPr>
                <p:nvPr/>
              </p:nvPicPr>
              <p:blipFill>
                <a:blip r:embed="rId7">
                  <a:lum bright="18000"/>
                </a:blip>
                <a:srcRect t="2506" b="68642"/>
                <a:stretch>
                  <a:fillRect/>
                </a:stretch>
              </p:blipFill>
              <p:spPr>
                <a:xfrm>
                  <a:off x="2167" y="-535"/>
                  <a:ext cx="19200" cy="2176"/>
                </a:xfrm>
                <a:prstGeom prst="rect">
                  <a:avLst/>
                </a:prstGeom>
              </p:spPr>
            </p:pic>
            <p:sp>
              <p:nvSpPr>
                <p:cNvPr id="11" name="圆角矩形 10"/>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13" name="新月形 12"/>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五角星 13"/>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9" name="Picture 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16255" y="59225"/>
            <a:ext cx="1919416" cy="1919416"/>
          </a:xfrm>
          <a:prstGeom prst="rect">
            <a:avLst/>
          </a:prstGeom>
        </p:spPr>
      </p:pic>
      <p:pic>
        <p:nvPicPr>
          <p:cNvPr id="2" name="Picture 1">
            <a:extLst>
              <a:ext uri="{FF2B5EF4-FFF2-40B4-BE49-F238E27FC236}">
                <a16:creationId xmlns:a16="http://schemas.microsoft.com/office/drawing/2014/main" id="{5104E7ED-85A2-467B-DE0B-60984B9FCBB6}"/>
              </a:ext>
            </a:extLst>
          </p:cNvPr>
          <p:cNvPicPr>
            <a:picLocks noChangeAspect="1"/>
          </p:cNvPicPr>
          <p:nvPr/>
        </p:nvPicPr>
        <p:blipFill>
          <a:blip r:embed="rId9"/>
          <a:stretch>
            <a:fillRect/>
          </a:stretch>
        </p:blipFill>
        <p:spPr>
          <a:xfrm rot="18878561">
            <a:off x="677826" y="819918"/>
            <a:ext cx="2737652" cy="2046326"/>
          </a:xfrm>
          <a:prstGeom prst="rect">
            <a:avLst/>
          </a:prstGeom>
        </p:spPr>
      </p:pic>
      <p:sp>
        <p:nvSpPr>
          <p:cNvPr id="6" name="TextBox 5">
            <a:extLst>
              <a:ext uri="{FF2B5EF4-FFF2-40B4-BE49-F238E27FC236}">
                <a16:creationId xmlns:a16="http://schemas.microsoft.com/office/drawing/2014/main" id="{746DAE53-B805-A30E-C359-7645A658E4F2}"/>
              </a:ext>
            </a:extLst>
          </p:cNvPr>
          <p:cNvSpPr txBox="1"/>
          <p:nvPr/>
        </p:nvSpPr>
        <p:spPr>
          <a:xfrm>
            <a:off x="3620455" y="261582"/>
            <a:ext cx="5734583" cy="70788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prstClr val="black">
                    <a:lumMod val="95000"/>
                    <a:lumOff val="5000"/>
                  </a:prstClr>
                </a:solidFill>
                <a:effectLst/>
                <a:uLnTx/>
                <a:uFillTx/>
              </a:rPr>
              <a:t>Thứ</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ngày</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tháng</a:t>
            </a:r>
            <a:r>
              <a:rPr kumimoji="0" lang="en-US" sz="4000" b="0" i="0" u="none" strike="noStrike" kern="1200" cap="none" spc="0" normalizeH="0" baseline="0" noProof="0" dirty="0">
                <a:ln>
                  <a:noFill/>
                </a:ln>
                <a:solidFill>
                  <a:prstClr val="black">
                    <a:lumMod val="95000"/>
                    <a:lumOff val="5000"/>
                  </a:prstClr>
                </a:solidFill>
                <a:effectLst/>
                <a:uLnTx/>
                <a:uFillTx/>
              </a:rPr>
              <a:t>...</a:t>
            </a:r>
            <a:r>
              <a:rPr kumimoji="0" lang="en-US" sz="4000" b="0" i="0" u="none" strike="noStrike" kern="1200" cap="none" spc="0" normalizeH="0" baseline="0" noProof="0" dirty="0" err="1">
                <a:ln>
                  <a:noFill/>
                </a:ln>
                <a:solidFill>
                  <a:prstClr val="black">
                    <a:lumMod val="95000"/>
                    <a:lumOff val="5000"/>
                  </a:prstClr>
                </a:solidFill>
                <a:effectLst/>
                <a:uLnTx/>
                <a:uFillTx/>
              </a:rPr>
              <a:t>năm</a:t>
            </a:r>
            <a:r>
              <a:rPr kumimoji="0" lang="en-US" sz="4000" b="0" i="0" u="none" strike="noStrike" kern="1200" cap="none" spc="0" normalizeH="0" baseline="0" noProof="0" dirty="0">
                <a:ln>
                  <a:noFill/>
                </a:ln>
                <a:solidFill>
                  <a:prstClr val="black">
                    <a:lumMod val="95000"/>
                    <a:lumOff val="5000"/>
                  </a:prstClr>
                </a:solidFill>
                <a:effectLst/>
                <a:uLnTx/>
                <a:uFillTx/>
              </a:rPr>
              <a:t> ...</a:t>
            </a:r>
          </a:p>
        </p:txBody>
      </p:sp>
      <p:pic>
        <p:nvPicPr>
          <p:cNvPr id="7" name="Picture 6">
            <a:extLst>
              <a:ext uri="{FF2B5EF4-FFF2-40B4-BE49-F238E27FC236}">
                <a16:creationId xmlns:a16="http://schemas.microsoft.com/office/drawing/2014/main" id="{66B69E57-0106-014B-4B6B-A48ADA38E8F7}"/>
              </a:ext>
            </a:extLst>
          </p:cNvPr>
          <p:cNvPicPr>
            <a:picLocks noChangeAspect="1"/>
          </p:cNvPicPr>
          <p:nvPr/>
        </p:nvPicPr>
        <p:blipFill>
          <a:blip r:embed="rId10"/>
          <a:stretch>
            <a:fillRect/>
          </a:stretch>
        </p:blipFill>
        <p:spPr>
          <a:xfrm>
            <a:off x="2506143" y="1262618"/>
            <a:ext cx="7834039" cy="2639797"/>
          </a:xfrm>
          <a:prstGeom prst="rect">
            <a:avLst/>
          </a:prstGeom>
        </p:spPr>
      </p:pic>
      <p:sp>
        <p:nvSpPr>
          <p:cNvPr id="8" name="TextBox 7">
            <a:extLst>
              <a:ext uri="{FF2B5EF4-FFF2-40B4-BE49-F238E27FC236}">
                <a16:creationId xmlns:a16="http://schemas.microsoft.com/office/drawing/2014/main" id="{84AEA613-C42E-7D68-0236-C088C02EFE43}"/>
              </a:ext>
            </a:extLst>
          </p:cNvPr>
          <p:cNvSpPr txBox="1"/>
          <p:nvPr/>
        </p:nvSpPr>
        <p:spPr>
          <a:xfrm>
            <a:off x="5476875" y="3886200"/>
            <a:ext cx="2047875" cy="646331"/>
          </a:xfrm>
          <a:prstGeom prst="rect">
            <a:avLst/>
          </a:prstGeom>
          <a:noFill/>
        </p:spPr>
        <p:txBody>
          <a:bodyPr wrap="square" rtlCol="0">
            <a:spAutoFit/>
          </a:bodyPr>
          <a:lstStyle/>
          <a:p>
            <a:r>
              <a:rPr lang="en-US" sz="3600" b="1" dirty="0">
                <a:solidFill>
                  <a:srgbClr val="FF0000"/>
                </a:solidFill>
              </a:rPr>
              <a:t>(</a:t>
            </a:r>
            <a:r>
              <a:rPr lang="en-US" sz="3600" b="1" dirty="0" err="1">
                <a:solidFill>
                  <a:srgbClr val="FF0000"/>
                </a:solidFill>
              </a:rPr>
              <a:t>Tiết</a:t>
            </a:r>
            <a:r>
              <a:rPr lang="en-US" sz="3600" b="1" dirty="0">
                <a:solidFill>
                  <a:srgbClr val="FF0000"/>
                </a:solidFill>
              </a:rPr>
              <a:t> 2)</a:t>
            </a:r>
          </a:p>
        </p:txBody>
      </p:sp>
    </p:spTree>
    <p:extLst>
      <p:ext uri="{BB962C8B-B14F-4D97-AF65-F5344CB8AC3E}">
        <p14:creationId xmlns:p14="http://schemas.microsoft.com/office/powerpoint/2010/main" val="9836974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fade">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4</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4000" b="1" dirty="0">
                <a:solidFill>
                  <a:srgbClr val="002060"/>
                </a:solidFill>
                <a:latin typeface="Cambria" panose="02040503050406030204" pitchFamily="18" charset="0"/>
                <a:ea typeface="Cambria" panose="02040503050406030204" pitchFamily="18" charset="0"/>
              </a:rPr>
              <a:t>Hai số lẻ liên tiếp có tổng là 20. Tìm hai số lẻ liên tiếp đó.</a:t>
            </a:r>
            <a:endParaRPr kumimoji="0" lang="en-US" sz="40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8" name="TextBox 7">
            <a:extLst>
              <a:ext uri="{FF2B5EF4-FFF2-40B4-BE49-F238E27FC236}">
                <a16:creationId xmlns:a16="http://schemas.microsoft.com/office/drawing/2014/main" id="{32CC4975-E0BE-EF11-9CC6-78718A4CD54C}"/>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9" name="Straight Connector 8">
            <a:extLst>
              <a:ext uri="{FF2B5EF4-FFF2-40B4-BE49-F238E27FC236}">
                <a16:creationId xmlns:a16="http://schemas.microsoft.com/office/drawing/2014/main" id="{8A5C9617-E64B-0313-500F-7DCDE675B6DB}"/>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420941E2-92D1-00CB-8784-306C895FED48}"/>
              </a:ext>
            </a:extLst>
          </p:cNvPr>
          <p:cNvPicPr>
            <a:picLocks noChangeAspect="1"/>
          </p:cNvPicPr>
          <p:nvPr/>
        </p:nvPicPr>
        <p:blipFill rotWithShape="1">
          <a:blip r:embed="rId10"/>
          <a:srcRect l="21492" t="25943" r="18411" b="51179"/>
          <a:stretch/>
        </p:blipFill>
        <p:spPr bwMode="auto">
          <a:xfrm>
            <a:off x="1006485" y="3415380"/>
            <a:ext cx="4815281" cy="1030496"/>
          </a:xfrm>
          <a:prstGeom prst="rect">
            <a:avLst/>
          </a:prstGeom>
          <a:ln>
            <a:noFill/>
          </a:ln>
          <a:extLst>
            <a:ext uri="{53640926-AAD7-44D8-BBD7-CCE9431645EC}">
              <a14:shadowObscured xmlns:a14="http://schemas.microsoft.com/office/drawing/2010/main"/>
            </a:ext>
          </a:extLst>
        </p:spPr>
      </p:pic>
      <p:sp>
        <p:nvSpPr>
          <p:cNvPr id="27" name="Rectangle 1">
            <a:extLst>
              <a:ext uri="{FF2B5EF4-FFF2-40B4-BE49-F238E27FC236}">
                <a16:creationId xmlns:a16="http://schemas.microsoft.com/office/drawing/2014/main" id="{0366027F-B6BA-2852-70CB-9B31B696F346}"/>
              </a:ext>
            </a:extLst>
          </p:cNvPr>
          <p:cNvSpPr>
            <a:spLocks noChangeArrowheads="1"/>
          </p:cNvSpPr>
          <p:nvPr/>
        </p:nvSpPr>
        <p:spPr bwMode="auto">
          <a:xfrm>
            <a:off x="5801710" y="2057441"/>
            <a:ext cx="5843751"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Hiệu của hai số lẻ liên tiếp là 2, số lớn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+ 2) : 2 = 11</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Số bé là:</a:t>
            </a:r>
          </a:p>
          <a:p>
            <a:pPr lvl="0" algn="ctr">
              <a:spcBef>
                <a:spcPct val="0"/>
              </a:spcBef>
              <a:buNone/>
            </a:pPr>
            <a:r>
              <a:rPr lang="nl-NL" altLang="vi-VN" b="1" dirty="0">
                <a:solidFill>
                  <a:srgbClr val="FF0000"/>
                </a:solidFill>
                <a:latin typeface="Calibri" panose="020F0502020204030204" pitchFamily="34" charset="0"/>
                <a:cs typeface="Calibri" panose="020F0502020204030204" pitchFamily="34" charset="0"/>
              </a:rPr>
              <a:t>20 – 11 = 9</a:t>
            </a:r>
          </a:p>
          <a:p>
            <a:pPr lvl="0" algn="r">
              <a:spcBef>
                <a:spcPct val="0"/>
              </a:spcBef>
              <a:buNone/>
            </a:pPr>
            <a:r>
              <a:rPr lang="nl-NL" altLang="vi-VN" b="1" dirty="0">
                <a:solidFill>
                  <a:srgbClr val="FF0000"/>
                </a:solidFill>
                <a:latin typeface="Calibri" panose="020F0502020204030204" pitchFamily="34" charset="0"/>
                <a:cs typeface="Calibri" panose="020F0502020204030204" pitchFamily="34" charset="0"/>
              </a:rPr>
              <a:t>Đáp số: 11 và 9.</a:t>
            </a:r>
          </a:p>
        </p:txBody>
      </p:sp>
    </p:spTree>
    <p:extLst>
      <p:ext uri="{BB962C8B-B14F-4D97-AF65-F5344CB8AC3E}">
        <p14:creationId xmlns:p14="http://schemas.microsoft.com/office/powerpoint/2010/main" val="2381684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par>
                                <p:cTn id="19" presetID="16" presetClass="entr" presetSubtype="2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barn(inVertical)">
                                      <p:cBhvr>
                                        <p:cTn id="21" dur="500"/>
                                        <p:tgtEl>
                                          <p:spTgt spid="24"/>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7">
                                            <p:txEl>
                                              <p:pRg st="0" end="0"/>
                                            </p:txEl>
                                          </p:spTgt>
                                        </p:tgtEl>
                                        <p:attrNameLst>
                                          <p:attrName>style.visibility</p:attrName>
                                        </p:attrNameLst>
                                      </p:cBhvr>
                                      <p:to>
                                        <p:strVal val="visible"/>
                                      </p:to>
                                    </p:set>
                                    <p:animEffect transition="in" filter="wipe(down)">
                                      <p:cBhvr>
                                        <p:cTn id="26" dur="500"/>
                                        <p:tgtEl>
                                          <p:spTgt spid="27">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7">
                                            <p:txEl>
                                              <p:pRg st="1" end="1"/>
                                            </p:txEl>
                                          </p:spTgt>
                                        </p:tgtEl>
                                        <p:attrNameLst>
                                          <p:attrName>style.visibility</p:attrName>
                                        </p:attrNameLst>
                                      </p:cBhvr>
                                      <p:to>
                                        <p:strVal val="visible"/>
                                      </p:to>
                                    </p:set>
                                    <p:animEffect transition="in" filter="wipe(down)">
                                      <p:cBhvr>
                                        <p:cTn id="31" dur="500"/>
                                        <p:tgtEl>
                                          <p:spTgt spid="2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7">
                                            <p:txEl>
                                              <p:pRg st="2" end="2"/>
                                            </p:txEl>
                                          </p:spTgt>
                                        </p:tgtEl>
                                        <p:attrNameLst>
                                          <p:attrName>style.visibility</p:attrName>
                                        </p:attrNameLst>
                                      </p:cBhvr>
                                      <p:to>
                                        <p:strVal val="visible"/>
                                      </p:to>
                                    </p:set>
                                    <p:animEffect transition="in" filter="wipe(down)">
                                      <p:cBhvr>
                                        <p:cTn id="36" dur="500"/>
                                        <p:tgtEl>
                                          <p:spTgt spid="27">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7">
                                            <p:txEl>
                                              <p:pRg st="3" end="3"/>
                                            </p:txEl>
                                          </p:spTgt>
                                        </p:tgtEl>
                                        <p:attrNameLst>
                                          <p:attrName>style.visibility</p:attrName>
                                        </p:attrNameLst>
                                      </p:cBhvr>
                                      <p:to>
                                        <p:strVal val="visible"/>
                                      </p:to>
                                    </p:set>
                                    <p:animEffect transition="in" filter="wipe(down)">
                                      <p:cBhvr>
                                        <p:cTn id="41" dur="500"/>
                                        <p:tgtEl>
                                          <p:spTgt spid="27">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7">
                                            <p:txEl>
                                              <p:pRg st="4" end="4"/>
                                            </p:txEl>
                                          </p:spTgt>
                                        </p:tgtEl>
                                        <p:attrNameLst>
                                          <p:attrName>style.visibility</p:attrName>
                                        </p:attrNameLst>
                                      </p:cBhvr>
                                      <p:to>
                                        <p:strVal val="visible"/>
                                      </p:to>
                                    </p:set>
                                    <p:animEffect transition="in" filter="wipe(down)">
                                      <p:cBhvr>
                                        <p:cTn id="46" dur="500"/>
                                        <p:tgtEl>
                                          <p:spTgt spid="27">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7">
                                            <p:txEl>
                                              <p:pRg st="5" end="5"/>
                                            </p:txEl>
                                          </p:spTgt>
                                        </p:tgtEl>
                                        <p:attrNameLst>
                                          <p:attrName>style.visibility</p:attrName>
                                        </p:attrNameLst>
                                      </p:cBhvr>
                                      <p:to>
                                        <p:strVal val="visible"/>
                                      </p:to>
                                    </p:set>
                                    <p:animEffect transition="in" filter="wipe(down)">
                                      <p:cBhvr>
                                        <p:cTn id="51" dur="500"/>
                                        <p:tgtEl>
                                          <p:spTgt spid="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8" grpId="0"/>
      <p:bldP spid="27" grpId="0" uiExpand="1"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1962736" y="0"/>
            <a:ext cx="10118725" cy="5704205"/>
          </a:xfrm>
          <a:prstGeom prst="rect">
            <a:avLst/>
          </a:prstGeom>
        </p:spPr>
      </p:pic>
      <p:pic>
        <p:nvPicPr>
          <p:cNvPr id="8" name="Picture 7"/>
          <p:cNvPicPr>
            <a:picLocks noChangeAspect="1"/>
          </p:cNvPicPr>
          <p:nvPr/>
        </p:nvPicPr>
        <p:blipFill>
          <a:blip r:embed="rId6"/>
          <a:stretch>
            <a:fillRect/>
          </a:stretch>
        </p:blipFill>
        <p:spPr>
          <a:xfrm>
            <a:off x="2992339" y="931695"/>
            <a:ext cx="9199661" cy="3840813"/>
          </a:xfrm>
          <a:prstGeom prst="rect">
            <a:avLst/>
          </a:prstGeom>
        </p:spPr>
      </p:pic>
    </p:spTree>
    <p:extLst>
      <p:ext uri="{BB962C8B-B14F-4D97-AF65-F5344CB8AC3E}">
        <p14:creationId xmlns:p14="http://schemas.microsoft.com/office/powerpoint/2010/main" val="2274628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randombar(horizont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51879" y="1820361"/>
            <a:ext cx="5050797" cy="3558962"/>
          </a:xfrm>
          <a:prstGeom prst="rect">
            <a:avLst/>
          </a:prstGeom>
          <a:effectLst>
            <a:reflection blurRad="6350" stA="50000" endA="300" endPos="38500" dist="50800" dir="5400000" sy="-100000" algn="bl" rotWithShape="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59874" y="2493705"/>
            <a:ext cx="3999771" cy="1959624"/>
          </a:xfrm>
          <a:prstGeom prst="rect">
            <a:avLst/>
          </a:prstGeom>
        </p:spPr>
      </p:pic>
      <p:pic>
        <p:nvPicPr>
          <p:cNvPr id="30" name="Picture 2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7731" y="-22289"/>
            <a:ext cx="7288509" cy="6547816"/>
          </a:xfrm>
          <a:prstGeom prst="rect">
            <a:avLst/>
          </a:prstGeom>
          <a:effectLst>
            <a:outerShdw blurRad="76200" dist="152400" dir="18900000" sy="23000" kx="-1200000" algn="bl" rotWithShape="0">
              <a:prstClr val="black">
                <a:alpha val="20000"/>
              </a:prstClr>
            </a:outerShdw>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96361" y="729803"/>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4633285" y="520836"/>
            <a:ext cx="632562"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27312" y="1504080"/>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628221" y="2331437"/>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7268" y="3141297"/>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3074177" y="2304664"/>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52181" y="1423669"/>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65847" y="1100394"/>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979324" y="2493704"/>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38393" y="1749207"/>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7601" y="3058896"/>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5753328" y="2476845"/>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39014" y="2424428"/>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60566" y="12438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12855" y="3092226"/>
            <a:ext cx="632562" cy="632562"/>
          </a:xfrm>
          <a:prstGeom prst="rect">
            <a:avLst/>
          </a:prstGeom>
          <a:effectLst>
            <a:outerShdw blurRad="50800" dist="38100" dir="2700000" algn="tl" rotWithShape="0">
              <a:prstClr val="black">
                <a:alpha val="40000"/>
              </a:prstClr>
            </a:outerShdw>
          </a:effectLst>
        </p:spPr>
      </p:pic>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89037" y="2009534"/>
            <a:ext cx="632562" cy="632562"/>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07140" y="2987687"/>
            <a:ext cx="3120953" cy="3677524"/>
          </a:xfrm>
          <a:prstGeom prst="rect">
            <a:avLst/>
          </a:prstGeom>
          <a:effectLst>
            <a:outerShdw blurRad="76200" dir="18900000" sy="23000" kx="-1200000" algn="bl" rotWithShape="0">
              <a:prstClr val="black">
                <a:alpha val="20000"/>
              </a:prstClr>
            </a:outerShdw>
          </a:effectLst>
        </p:spPr>
      </p:pic>
      <p:sp>
        <p:nvSpPr>
          <p:cNvPr id="5" name="Rectangle 4"/>
          <p:cNvSpPr/>
          <p:nvPr/>
        </p:nvSpPr>
        <p:spPr>
          <a:xfrm>
            <a:off x="7954011" y="2740710"/>
            <a:ext cx="3207188" cy="1200051"/>
          </a:xfrm>
          <a:prstGeom prst="rect">
            <a:avLst/>
          </a:prstGeom>
          <a:noFill/>
        </p:spPr>
        <p:txBody>
          <a:bodyPr wrap="none" lIns="91419" tIns="45709" rIns="91419" bIns="45709">
            <a:spAutoFit/>
          </a:bodyPr>
          <a:lstStyle/>
          <a:p>
            <a:pPr algn="ctr" defTabSz="914217"/>
            <a:r>
              <a:rPr lang="en-US" sz="7199" b="1" dirty="0">
                <a:ln w="22225">
                  <a:solidFill>
                    <a:srgbClr val="C0504D"/>
                  </a:solidFill>
                  <a:prstDash val="solid"/>
                </a:ln>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5400000" scaled="1"/>
                  <a:tileRect/>
                </a:gradFill>
                <a:latin typeface="UTM Staccato " panose="02040603050506020204" pitchFamily="18" charset="0"/>
              </a:rPr>
              <a:t>HÁI TÁO</a:t>
            </a:r>
          </a:p>
        </p:txBody>
      </p:sp>
      <p:pic>
        <p:nvPicPr>
          <p:cNvPr id="29" name="Picture 28">
            <a:extLst>
              <a:ext uri="{FF2B5EF4-FFF2-40B4-BE49-F238E27FC236}">
                <a16:creationId xmlns:a16="http://schemas.microsoft.com/office/drawing/2014/main" id="{90096EC6-5AD2-40B1-8993-9E2E8D33A22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4781022" y="3411013"/>
            <a:ext cx="3149574" cy="3427032"/>
          </a:xfrm>
          <a:prstGeom prst="rect">
            <a:avLst/>
          </a:prstGeom>
          <a:effectLst>
            <a:outerShdw blurRad="76200" dir="18900000" sy="23000" kx="-1200000" algn="bl" rotWithShape="0">
              <a:prstClr val="black">
                <a:alpha val="20000"/>
              </a:prstClr>
            </a:outerShdw>
          </a:effectLst>
        </p:spPr>
      </p:pic>
      <p:sp>
        <p:nvSpPr>
          <p:cNvPr id="31"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79795442"/>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childTnLst>
                          </p:cTn>
                        </p:par>
                        <p:par>
                          <p:cTn id="9" fill="hold">
                            <p:stCondLst>
                              <p:cond delay="1000"/>
                            </p:stCondLst>
                            <p:childTnLst>
                              <p:par>
                                <p:cTn id="10" presetID="26" presetClass="emph" presetSubtype="0" fill="hold" nodeType="afterEffect">
                                  <p:stCondLst>
                                    <p:cond delay="1000"/>
                                  </p:stCondLst>
                                  <p:childTnLst>
                                    <p:animEffect transition="out" filter="fade">
                                      <p:cBhvr>
                                        <p:cTn id="11" dur="500" tmFilter="0, 0; .2, .5; .8, .5; 1, 0"/>
                                        <p:tgtEl>
                                          <p:spTgt spid="151"/>
                                        </p:tgtEl>
                                      </p:cBhvr>
                                    </p:animEffect>
                                    <p:animScale>
                                      <p:cBhvr>
                                        <p:cTn id="12" dur="250" autoRev="1" fill="hold"/>
                                        <p:tgtEl>
                                          <p:spTgt spid="151"/>
                                        </p:tgtEl>
                                      </p:cBhvr>
                                      <p:by x="105000" y="105000"/>
                                    </p:animScale>
                                  </p:childTnLst>
                                </p:cTn>
                              </p:par>
                            </p:childTnLst>
                          </p:cTn>
                        </p:par>
                        <p:par>
                          <p:cTn id="13" fill="hold">
                            <p:stCondLst>
                              <p:cond delay="2500"/>
                            </p:stCondLst>
                            <p:childTnLst>
                              <p:par>
                                <p:cTn id="14" presetID="26" presetClass="emph" presetSubtype="0" fill="hold" nodeType="afterEffect">
                                  <p:stCondLst>
                                    <p:cond delay="0"/>
                                  </p:stCondLst>
                                  <p:childTnLst>
                                    <p:animEffect transition="out" filter="fade">
                                      <p:cBhvr>
                                        <p:cTn id="15" dur="500" tmFilter="0, 0; .2, .5; .8, .5; 1, 0"/>
                                        <p:tgtEl>
                                          <p:spTgt spid="156"/>
                                        </p:tgtEl>
                                      </p:cBhvr>
                                    </p:animEffect>
                                    <p:animScale>
                                      <p:cBhvr>
                                        <p:cTn id="16" dur="250" autoRev="1" fill="hold"/>
                                        <p:tgtEl>
                                          <p:spTgt spid="156"/>
                                        </p:tgtEl>
                                      </p:cBhvr>
                                      <p:by x="105000" y="105000"/>
                                    </p:animScale>
                                  </p:childTnLst>
                                </p:cTn>
                              </p:par>
                            </p:childTnLst>
                          </p:cTn>
                        </p:par>
                        <p:par>
                          <p:cTn id="17" fill="hold">
                            <p:stCondLst>
                              <p:cond delay="3000"/>
                            </p:stCondLst>
                            <p:childTnLst>
                              <p:par>
                                <p:cTn id="18" presetID="26" presetClass="emph" presetSubtype="0" fill="hold" nodeType="afterEffect">
                                  <p:stCondLst>
                                    <p:cond delay="500"/>
                                  </p:stCondLst>
                                  <p:childTnLst>
                                    <p:animEffect transition="out" filter="fade">
                                      <p:cBhvr>
                                        <p:cTn id="19" dur="500" tmFilter="0, 0; .2, .5; .8, .5; 1, 0"/>
                                        <p:tgtEl>
                                          <p:spTgt spid="161"/>
                                        </p:tgtEl>
                                      </p:cBhvr>
                                    </p:animEffect>
                                    <p:animScale>
                                      <p:cBhvr>
                                        <p:cTn id="20" dur="250" autoRev="1" fill="hold"/>
                                        <p:tgtEl>
                                          <p:spTgt spid="161"/>
                                        </p:tgtEl>
                                      </p:cBhvr>
                                      <p:by x="105000" y="105000"/>
                                    </p:animScale>
                                  </p:childTnLst>
                                </p:cTn>
                              </p:par>
                            </p:childTnLst>
                          </p:cTn>
                        </p:par>
                        <p:par>
                          <p:cTn id="21" fill="hold">
                            <p:stCondLst>
                              <p:cond delay="4000"/>
                            </p:stCondLst>
                            <p:childTnLst>
                              <p:par>
                                <p:cTn id="22" presetID="2" presetClass="entr" presetSubtype="2" fill="hold" nodeType="afterEffect">
                                  <p:stCondLst>
                                    <p:cond delay="0"/>
                                  </p:stCondLst>
                                  <p:childTnLst>
                                    <p:set>
                                      <p:cBhvr>
                                        <p:cTn id="23" dur="1" fill="hold">
                                          <p:stCondLst>
                                            <p:cond delay="0"/>
                                          </p:stCondLst>
                                        </p:cTn>
                                        <p:tgtEl>
                                          <p:spTgt spid="29"/>
                                        </p:tgtEl>
                                        <p:attrNameLst>
                                          <p:attrName>style.visibility</p:attrName>
                                        </p:attrNameLst>
                                      </p:cBhvr>
                                      <p:to>
                                        <p:strVal val="visible"/>
                                      </p:to>
                                    </p:set>
                                    <p:anim calcmode="lin" valueType="num">
                                      <p:cBhvr additive="base">
                                        <p:cTn id="24" dur="1000" fill="hold"/>
                                        <p:tgtEl>
                                          <p:spTgt spid="29"/>
                                        </p:tgtEl>
                                        <p:attrNameLst>
                                          <p:attrName>ppt_x</p:attrName>
                                        </p:attrNameLst>
                                      </p:cBhvr>
                                      <p:tavLst>
                                        <p:tav tm="0">
                                          <p:val>
                                            <p:strVal val="1+#ppt_w/2"/>
                                          </p:val>
                                        </p:tav>
                                        <p:tav tm="100000">
                                          <p:val>
                                            <p:strVal val="#ppt_x"/>
                                          </p:val>
                                        </p:tav>
                                      </p:tavLst>
                                    </p:anim>
                                    <p:anim calcmode="lin" valueType="num">
                                      <p:cBhvr additive="base">
                                        <p:cTn id="25" dur="1000" fill="hold"/>
                                        <p:tgtEl>
                                          <p:spTgt spid="29"/>
                                        </p:tgtEl>
                                        <p:attrNameLst>
                                          <p:attrName>ppt_y</p:attrName>
                                        </p:attrNameLst>
                                      </p:cBhvr>
                                      <p:tavLst>
                                        <p:tav tm="0">
                                          <p:val>
                                            <p:strVal val="#ppt_y"/>
                                          </p:val>
                                        </p:tav>
                                        <p:tav tm="100000">
                                          <p:val>
                                            <p:strVal val="#ppt_y"/>
                                          </p:val>
                                        </p:tav>
                                      </p:tavLst>
                                    </p:anim>
                                  </p:childTnLst>
                                </p:cTn>
                              </p:par>
                            </p:childTnLst>
                          </p:cTn>
                        </p:par>
                        <p:par>
                          <p:cTn id="26" fill="hold">
                            <p:stCondLst>
                              <p:cond delay="5000"/>
                            </p:stCondLst>
                            <p:childTnLst>
                              <p:par>
                                <p:cTn id="27" presetID="53" presetClass="entr" presetSubtype="16" fill="hold" grpId="0" nodeType="afterEffect">
                                  <p:stCondLst>
                                    <p:cond delay="0"/>
                                  </p:stCondLst>
                                  <p:childTnLst>
                                    <p:set>
                                      <p:cBhvr>
                                        <p:cTn id="28" dur="1" fill="hold">
                                          <p:stCondLst>
                                            <p:cond delay="0"/>
                                          </p:stCondLst>
                                        </p:cTn>
                                        <p:tgtEl>
                                          <p:spTgt spid="31"/>
                                        </p:tgtEl>
                                        <p:attrNameLst>
                                          <p:attrName>style.visibility</p:attrName>
                                        </p:attrNameLst>
                                      </p:cBhvr>
                                      <p:to>
                                        <p:strVal val="visible"/>
                                      </p:to>
                                    </p:set>
                                    <p:anim calcmode="lin" valueType="num">
                                      <p:cBhvr>
                                        <p:cTn id="29" dur="500" fill="hold"/>
                                        <p:tgtEl>
                                          <p:spTgt spid="31"/>
                                        </p:tgtEl>
                                        <p:attrNameLst>
                                          <p:attrName>ppt_w</p:attrName>
                                        </p:attrNameLst>
                                      </p:cBhvr>
                                      <p:tavLst>
                                        <p:tav tm="0">
                                          <p:val>
                                            <p:fltVal val="0"/>
                                          </p:val>
                                        </p:tav>
                                        <p:tav tm="100000">
                                          <p:val>
                                            <p:strVal val="#ppt_w"/>
                                          </p:val>
                                        </p:tav>
                                      </p:tavLst>
                                    </p:anim>
                                    <p:anim calcmode="lin" valueType="num">
                                      <p:cBhvr>
                                        <p:cTn id="30" dur="500" fill="hold"/>
                                        <p:tgtEl>
                                          <p:spTgt spid="31"/>
                                        </p:tgtEl>
                                        <p:attrNameLst>
                                          <p:attrName>ppt_h</p:attrName>
                                        </p:attrNameLst>
                                      </p:cBhvr>
                                      <p:tavLst>
                                        <p:tav tm="0">
                                          <p:val>
                                            <p:fltVal val="0"/>
                                          </p:val>
                                        </p:tav>
                                        <p:tav tm="100000">
                                          <p:val>
                                            <p:strVal val="#ppt_h"/>
                                          </p:val>
                                        </p:tav>
                                      </p:tavLst>
                                    </p:anim>
                                    <p:animEffect transition="in" filter="fade">
                                      <p:cBhvr>
                                        <p:cTn id="31" dur="500"/>
                                        <p:tgtEl>
                                          <p:spTgt spid="31"/>
                                        </p:tgtEl>
                                      </p:cBhvr>
                                    </p:animEffect>
                                  </p:childTnLst>
                                </p:cTn>
                              </p:par>
                            </p:childTnLst>
                          </p:cTn>
                        </p:par>
                        <p:par>
                          <p:cTn id="32" fill="hold">
                            <p:stCondLst>
                              <p:cond delay="5500"/>
                            </p:stCondLst>
                            <p:childTnLst>
                              <p:par>
                                <p:cTn id="33" presetID="32" presetClass="emph" presetSubtype="0" repeatCount="indefinite" fill="hold" nodeType="afterEffect">
                                  <p:stCondLst>
                                    <p:cond delay="0"/>
                                  </p:stCondLst>
                                  <p:childTnLst>
                                    <p:animRot by="120000">
                                      <p:cBhvr>
                                        <p:cTn id="34" dur="100" fill="hold">
                                          <p:stCondLst>
                                            <p:cond delay="0"/>
                                          </p:stCondLst>
                                        </p:cTn>
                                        <p:tgtEl>
                                          <p:spTgt spid="151"/>
                                        </p:tgtEl>
                                        <p:attrNameLst>
                                          <p:attrName>r</p:attrName>
                                        </p:attrNameLst>
                                      </p:cBhvr>
                                    </p:animRot>
                                    <p:animRot by="-240000">
                                      <p:cBhvr>
                                        <p:cTn id="35" dur="200" fill="hold">
                                          <p:stCondLst>
                                            <p:cond delay="200"/>
                                          </p:stCondLst>
                                        </p:cTn>
                                        <p:tgtEl>
                                          <p:spTgt spid="151"/>
                                        </p:tgtEl>
                                        <p:attrNameLst>
                                          <p:attrName>r</p:attrName>
                                        </p:attrNameLst>
                                      </p:cBhvr>
                                    </p:animRot>
                                    <p:animRot by="240000">
                                      <p:cBhvr>
                                        <p:cTn id="36" dur="200" fill="hold">
                                          <p:stCondLst>
                                            <p:cond delay="400"/>
                                          </p:stCondLst>
                                        </p:cTn>
                                        <p:tgtEl>
                                          <p:spTgt spid="151"/>
                                        </p:tgtEl>
                                        <p:attrNameLst>
                                          <p:attrName>r</p:attrName>
                                        </p:attrNameLst>
                                      </p:cBhvr>
                                    </p:animRot>
                                    <p:animRot by="-240000">
                                      <p:cBhvr>
                                        <p:cTn id="37" dur="200" fill="hold">
                                          <p:stCondLst>
                                            <p:cond delay="600"/>
                                          </p:stCondLst>
                                        </p:cTn>
                                        <p:tgtEl>
                                          <p:spTgt spid="151"/>
                                        </p:tgtEl>
                                        <p:attrNameLst>
                                          <p:attrName>r</p:attrName>
                                        </p:attrNameLst>
                                      </p:cBhvr>
                                    </p:animRot>
                                    <p:animRot by="120000">
                                      <p:cBhvr>
                                        <p:cTn id="38" dur="200" fill="hold">
                                          <p:stCondLst>
                                            <p:cond delay="800"/>
                                          </p:stCondLst>
                                        </p:cTn>
                                        <p:tgtEl>
                                          <p:spTgt spid="151"/>
                                        </p:tgtEl>
                                        <p:attrNameLst>
                                          <p:attrName>r</p:attrName>
                                        </p:attrNameLst>
                                      </p:cBhvr>
                                    </p:animRot>
                                  </p:childTnLst>
                                </p:cTn>
                              </p:par>
                              <p:par>
                                <p:cTn id="39" presetID="32" presetClass="emph" presetSubtype="0" repeatCount="indefinite" fill="hold" nodeType="withEffect">
                                  <p:stCondLst>
                                    <p:cond delay="0"/>
                                  </p:stCondLst>
                                  <p:childTnLst>
                                    <p:animRot by="120000">
                                      <p:cBhvr>
                                        <p:cTn id="40" dur="100" fill="hold">
                                          <p:stCondLst>
                                            <p:cond delay="0"/>
                                          </p:stCondLst>
                                        </p:cTn>
                                        <p:tgtEl>
                                          <p:spTgt spid="156"/>
                                        </p:tgtEl>
                                        <p:attrNameLst>
                                          <p:attrName>r</p:attrName>
                                        </p:attrNameLst>
                                      </p:cBhvr>
                                    </p:animRot>
                                    <p:animRot by="-240000">
                                      <p:cBhvr>
                                        <p:cTn id="41" dur="200" fill="hold">
                                          <p:stCondLst>
                                            <p:cond delay="200"/>
                                          </p:stCondLst>
                                        </p:cTn>
                                        <p:tgtEl>
                                          <p:spTgt spid="156"/>
                                        </p:tgtEl>
                                        <p:attrNameLst>
                                          <p:attrName>r</p:attrName>
                                        </p:attrNameLst>
                                      </p:cBhvr>
                                    </p:animRot>
                                    <p:animRot by="240000">
                                      <p:cBhvr>
                                        <p:cTn id="42" dur="200" fill="hold">
                                          <p:stCondLst>
                                            <p:cond delay="400"/>
                                          </p:stCondLst>
                                        </p:cTn>
                                        <p:tgtEl>
                                          <p:spTgt spid="156"/>
                                        </p:tgtEl>
                                        <p:attrNameLst>
                                          <p:attrName>r</p:attrName>
                                        </p:attrNameLst>
                                      </p:cBhvr>
                                    </p:animRot>
                                    <p:animRot by="-240000">
                                      <p:cBhvr>
                                        <p:cTn id="43" dur="200" fill="hold">
                                          <p:stCondLst>
                                            <p:cond delay="600"/>
                                          </p:stCondLst>
                                        </p:cTn>
                                        <p:tgtEl>
                                          <p:spTgt spid="156"/>
                                        </p:tgtEl>
                                        <p:attrNameLst>
                                          <p:attrName>r</p:attrName>
                                        </p:attrNameLst>
                                      </p:cBhvr>
                                    </p:animRot>
                                    <p:animRot by="120000">
                                      <p:cBhvr>
                                        <p:cTn id="44" dur="200" fill="hold">
                                          <p:stCondLst>
                                            <p:cond delay="800"/>
                                          </p:stCondLst>
                                        </p:cTn>
                                        <p:tgtEl>
                                          <p:spTgt spid="156"/>
                                        </p:tgtEl>
                                        <p:attrNameLst>
                                          <p:attrName>r</p:attrName>
                                        </p:attrNameLst>
                                      </p:cBhvr>
                                    </p:animRot>
                                  </p:childTnLst>
                                </p:cTn>
                              </p:par>
                              <p:par>
                                <p:cTn id="45" presetID="32" presetClass="emph" presetSubtype="0" repeatCount="indefinite" fill="hold" nodeType="withEffect">
                                  <p:stCondLst>
                                    <p:cond delay="0"/>
                                  </p:stCondLst>
                                  <p:childTnLst>
                                    <p:animRot by="120000">
                                      <p:cBhvr>
                                        <p:cTn id="46" dur="100" fill="hold">
                                          <p:stCondLst>
                                            <p:cond delay="0"/>
                                          </p:stCondLst>
                                        </p:cTn>
                                        <p:tgtEl>
                                          <p:spTgt spid="161"/>
                                        </p:tgtEl>
                                        <p:attrNameLst>
                                          <p:attrName>r</p:attrName>
                                        </p:attrNameLst>
                                      </p:cBhvr>
                                    </p:animRot>
                                    <p:animRot by="-240000">
                                      <p:cBhvr>
                                        <p:cTn id="47" dur="200" fill="hold">
                                          <p:stCondLst>
                                            <p:cond delay="200"/>
                                          </p:stCondLst>
                                        </p:cTn>
                                        <p:tgtEl>
                                          <p:spTgt spid="161"/>
                                        </p:tgtEl>
                                        <p:attrNameLst>
                                          <p:attrName>r</p:attrName>
                                        </p:attrNameLst>
                                      </p:cBhvr>
                                    </p:animRot>
                                    <p:animRot by="240000">
                                      <p:cBhvr>
                                        <p:cTn id="48" dur="200" fill="hold">
                                          <p:stCondLst>
                                            <p:cond delay="400"/>
                                          </p:stCondLst>
                                        </p:cTn>
                                        <p:tgtEl>
                                          <p:spTgt spid="161"/>
                                        </p:tgtEl>
                                        <p:attrNameLst>
                                          <p:attrName>r</p:attrName>
                                        </p:attrNameLst>
                                      </p:cBhvr>
                                    </p:animRot>
                                    <p:animRot by="-240000">
                                      <p:cBhvr>
                                        <p:cTn id="49" dur="200" fill="hold">
                                          <p:stCondLst>
                                            <p:cond delay="600"/>
                                          </p:stCondLst>
                                        </p:cTn>
                                        <p:tgtEl>
                                          <p:spTgt spid="161"/>
                                        </p:tgtEl>
                                        <p:attrNameLst>
                                          <p:attrName>r</p:attrName>
                                        </p:attrNameLst>
                                      </p:cBhvr>
                                    </p:animRot>
                                    <p:animRot by="120000">
                                      <p:cBhvr>
                                        <p:cTn id="50" dur="200" fill="hold">
                                          <p:stCondLst>
                                            <p:cond delay="800"/>
                                          </p:stCondLst>
                                        </p:cTn>
                                        <p:tgtEl>
                                          <p:spTgt spid="161"/>
                                        </p:tgtEl>
                                        <p:attrNameLst>
                                          <p:attrName>r</p:attrName>
                                        </p:attrNameLst>
                                      </p:cBhvr>
                                    </p:animRot>
                                  </p:childTnLst>
                                </p:cTn>
                              </p:par>
                              <p:par>
                                <p:cTn id="51" presetID="32" presetClass="emph" presetSubtype="0" repeatCount="indefinite" fill="hold" nodeType="withEffect">
                                  <p:stCondLst>
                                    <p:cond delay="0"/>
                                  </p:stCondLst>
                                  <p:childTnLst>
                                    <p:animRot by="120000">
                                      <p:cBhvr>
                                        <p:cTn id="52" dur="100" fill="hold">
                                          <p:stCondLst>
                                            <p:cond delay="0"/>
                                          </p:stCondLst>
                                        </p:cTn>
                                        <p:tgtEl>
                                          <p:spTgt spid="162"/>
                                        </p:tgtEl>
                                        <p:attrNameLst>
                                          <p:attrName>r</p:attrName>
                                        </p:attrNameLst>
                                      </p:cBhvr>
                                    </p:animRot>
                                    <p:animRot by="-240000">
                                      <p:cBhvr>
                                        <p:cTn id="53" dur="200" fill="hold">
                                          <p:stCondLst>
                                            <p:cond delay="200"/>
                                          </p:stCondLst>
                                        </p:cTn>
                                        <p:tgtEl>
                                          <p:spTgt spid="162"/>
                                        </p:tgtEl>
                                        <p:attrNameLst>
                                          <p:attrName>r</p:attrName>
                                        </p:attrNameLst>
                                      </p:cBhvr>
                                    </p:animRot>
                                    <p:animRot by="240000">
                                      <p:cBhvr>
                                        <p:cTn id="54" dur="200" fill="hold">
                                          <p:stCondLst>
                                            <p:cond delay="400"/>
                                          </p:stCondLst>
                                        </p:cTn>
                                        <p:tgtEl>
                                          <p:spTgt spid="162"/>
                                        </p:tgtEl>
                                        <p:attrNameLst>
                                          <p:attrName>r</p:attrName>
                                        </p:attrNameLst>
                                      </p:cBhvr>
                                    </p:animRot>
                                    <p:animRot by="-240000">
                                      <p:cBhvr>
                                        <p:cTn id="55" dur="200" fill="hold">
                                          <p:stCondLst>
                                            <p:cond delay="600"/>
                                          </p:stCondLst>
                                        </p:cTn>
                                        <p:tgtEl>
                                          <p:spTgt spid="162"/>
                                        </p:tgtEl>
                                        <p:attrNameLst>
                                          <p:attrName>r</p:attrName>
                                        </p:attrNameLst>
                                      </p:cBhvr>
                                    </p:animRot>
                                    <p:animRot by="120000">
                                      <p:cBhvr>
                                        <p:cTn id="56" dur="200" fill="hold">
                                          <p:stCondLst>
                                            <p:cond delay="800"/>
                                          </p:stCondLst>
                                        </p:cTn>
                                        <p:tgtEl>
                                          <p:spTgt spid="162"/>
                                        </p:tgtEl>
                                        <p:attrNameLst>
                                          <p:attrName>r</p:attrName>
                                        </p:attrNameLst>
                                      </p:cBhvr>
                                    </p:animRot>
                                  </p:childTnLst>
                                </p:cTn>
                              </p:par>
                              <p:par>
                                <p:cTn id="57" presetID="32" presetClass="emph" presetSubtype="0" repeatCount="indefinite" fill="hold" nodeType="withEffect">
                                  <p:stCondLst>
                                    <p:cond delay="0"/>
                                  </p:stCondLst>
                                  <p:childTnLst>
                                    <p:animRot by="120000">
                                      <p:cBhvr>
                                        <p:cTn id="58" dur="100" fill="hold">
                                          <p:stCondLst>
                                            <p:cond delay="0"/>
                                          </p:stCondLst>
                                        </p:cTn>
                                        <p:tgtEl>
                                          <p:spTgt spid="165"/>
                                        </p:tgtEl>
                                        <p:attrNameLst>
                                          <p:attrName>r</p:attrName>
                                        </p:attrNameLst>
                                      </p:cBhvr>
                                    </p:animRot>
                                    <p:animRot by="-240000">
                                      <p:cBhvr>
                                        <p:cTn id="59" dur="200" fill="hold">
                                          <p:stCondLst>
                                            <p:cond delay="200"/>
                                          </p:stCondLst>
                                        </p:cTn>
                                        <p:tgtEl>
                                          <p:spTgt spid="165"/>
                                        </p:tgtEl>
                                        <p:attrNameLst>
                                          <p:attrName>r</p:attrName>
                                        </p:attrNameLst>
                                      </p:cBhvr>
                                    </p:animRot>
                                    <p:animRot by="240000">
                                      <p:cBhvr>
                                        <p:cTn id="60" dur="200" fill="hold">
                                          <p:stCondLst>
                                            <p:cond delay="400"/>
                                          </p:stCondLst>
                                        </p:cTn>
                                        <p:tgtEl>
                                          <p:spTgt spid="165"/>
                                        </p:tgtEl>
                                        <p:attrNameLst>
                                          <p:attrName>r</p:attrName>
                                        </p:attrNameLst>
                                      </p:cBhvr>
                                    </p:animRot>
                                    <p:animRot by="-240000">
                                      <p:cBhvr>
                                        <p:cTn id="61" dur="200" fill="hold">
                                          <p:stCondLst>
                                            <p:cond delay="600"/>
                                          </p:stCondLst>
                                        </p:cTn>
                                        <p:tgtEl>
                                          <p:spTgt spid="165"/>
                                        </p:tgtEl>
                                        <p:attrNameLst>
                                          <p:attrName>r</p:attrName>
                                        </p:attrNameLst>
                                      </p:cBhvr>
                                    </p:animRot>
                                    <p:animRot by="120000">
                                      <p:cBhvr>
                                        <p:cTn id="62" dur="200" fill="hold">
                                          <p:stCondLst>
                                            <p:cond delay="800"/>
                                          </p:stCondLst>
                                        </p:cTn>
                                        <p:tgtEl>
                                          <p:spTgt spid="165"/>
                                        </p:tgtEl>
                                        <p:attrNameLst>
                                          <p:attrName>r</p:attrName>
                                        </p:attrNameLst>
                                      </p:cBhvr>
                                    </p:animRot>
                                  </p:childTnLst>
                                </p:cTn>
                              </p:par>
                              <p:par>
                                <p:cTn id="63" presetID="32" presetClass="emph" presetSubtype="0" repeatCount="indefinite" fill="hold" nodeType="withEffect">
                                  <p:stCondLst>
                                    <p:cond delay="0"/>
                                  </p:stCondLst>
                                  <p:childTnLst>
                                    <p:animRot by="120000">
                                      <p:cBhvr>
                                        <p:cTn id="64" dur="100" fill="hold">
                                          <p:stCondLst>
                                            <p:cond delay="0"/>
                                          </p:stCondLst>
                                        </p:cTn>
                                        <p:tgtEl>
                                          <p:spTgt spid="169"/>
                                        </p:tgtEl>
                                        <p:attrNameLst>
                                          <p:attrName>r</p:attrName>
                                        </p:attrNameLst>
                                      </p:cBhvr>
                                    </p:animRot>
                                    <p:animRot by="-240000">
                                      <p:cBhvr>
                                        <p:cTn id="65" dur="200" fill="hold">
                                          <p:stCondLst>
                                            <p:cond delay="200"/>
                                          </p:stCondLst>
                                        </p:cTn>
                                        <p:tgtEl>
                                          <p:spTgt spid="169"/>
                                        </p:tgtEl>
                                        <p:attrNameLst>
                                          <p:attrName>r</p:attrName>
                                        </p:attrNameLst>
                                      </p:cBhvr>
                                    </p:animRot>
                                    <p:animRot by="240000">
                                      <p:cBhvr>
                                        <p:cTn id="66" dur="200" fill="hold">
                                          <p:stCondLst>
                                            <p:cond delay="400"/>
                                          </p:stCondLst>
                                        </p:cTn>
                                        <p:tgtEl>
                                          <p:spTgt spid="169"/>
                                        </p:tgtEl>
                                        <p:attrNameLst>
                                          <p:attrName>r</p:attrName>
                                        </p:attrNameLst>
                                      </p:cBhvr>
                                    </p:animRot>
                                    <p:animRot by="-240000">
                                      <p:cBhvr>
                                        <p:cTn id="67" dur="200" fill="hold">
                                          <p:stCondLst>
                                            <p:cond delay="600"/>
                                          </p:stCondLst>
                                        </p:cTn>
                                        <p:tgtEl>
                                          <p:spTgt spid="169"/>
                                        </p:tgtEl>
                                        <p:attrNameLst>
                                          <p:attrName>r</p:attrName>
                                        </p:attrNameLst>
                                      </p:cBhvr>
                                    </p:animRot>
                                    <p:animRot by="120000">
                                      <p:cBhvr>
                                        <p:cTn id="68" dur="200" fill="hold">
                                          <p:stCondLst>
                                            <p:cond delay="800"/>
                                          </p:stCondLst>
                                        </p:cTn>
                                        <p:tgtEl>
                                          <p:spTgt spid="169"/>
                                        </p:tgtEl>
                                        <p:attrNameLst>
                                          <p:attrName>r</p:attrName>
                                        </p:attrNameLst>
                                      </p:cBhvr>
                                    </p:animRot>
                                  </p:childTnLst>
                                </p:cTn>
                              </p:par>
                              <p:par>
                                <p:cTn id="69" presetID="32" presetClass="emph" presetSubtype="0" repeatCount="indefinite" fill="hold" nodeType="withEffect">
                                  <p:stCondLst>
                                    <p:cond delay="0"/>
                                  </p:stCondLst>
                                  <p:childTnLst>
                                    <p:animRot by="120000">
                                      <p:cBhvr>
                                        <p:cTn id="70" dur="100" fill="hold">
                                          <p:stCondLst>
                                            <p:cond delay="0"/>
                                          </p:stCondLst>
                                        </p:cTn>
                                        <p:tgtEl>
                                          <p:spTgt spid="168"/>
                                        </p:tgtEl>
                                        <p:attrNameLst>
                                          <p:attrName>r</p:attrName>
                                        </p:attrNameLst>
                                      </p:cBhvr>
                                    </p:animRot>
                                    <p:animRot by="-240000">
                                      <p:cBhvr>
                                        <p:cTn id="71" dur="200" fill="hold">
                                          <p:stCondLst>
                                            <p:cond delay="200"/>
                                          </p:stCondLst>
                                        </p:cTn>
                                        <p:tgtEl>
                                          <p:spTgt spid="168"/>
                                        </p:tgtEl>
                                        <p:attrNameLst>
                                          <p:attrName>r</p:attrName>
                                        </p:attrNameLst>
                                      </p:cBhvr>
                                    </p:animRot>
                                    <p:animRot by="240000">
                                      <p:cBhvr>
                                        <p:cTn id="72" dur="200" fill="hold">
                                          <p:stCondLst>
                                            <p:cond delay="400"/>
                                          </p:stCondLst>
                                        </p:cTn>
                                        <p:tgtEl>
                                          <p:spTgt spid="168"/>
                                        </p:tgtEl>
                                        <p:attrNameLst>
                                          <p:attrName>r</p:attrName>
                                        </p:attrNameLst>
                                      </p:cBhvr>
                                    </p:animRot>
                                    <p:animRot by="-240000">
                                      <p:cBhvr>
                                        <p:cTn id="73" dur="200" fill="hold">
                                          <p:stCondLst>
                                            <p:cond delay="600"/>
                                          </p:stCondLst>
                                        </p:cTn>
                                        <p:tgtEl>
                                          <p:spTgt spid="168"/>
                                        </p:tgtEl>
                                        <p:attrNameLst>
                                          <p:attrName>r</p:attrName>
                                        </p:attrNameLst>
                                      </p:cBhvr>
                                    </p:animRot>
                                    <p:animRot by="120000">
                                      <p:cBhvr>
                                        <p:cTn id="74" dur="200" fill="hold">
                                          <p:stCondLst>
                                            <p:cond delay="800"/>
                                          </p:stCondLst>
                                        </p:cTn>
                                        <p:tgtEl>
                                          <p:spTgt spid="168"/>
                                        </p:tgtEl>
                                        <p:attrNameLst>
                                          <p:attrName>r</p:attrName>
                                        </p:attrNameLst>
                                      </p:cBhvr>
                                    </p:animRot>
                                  </p:childTnLst>
                                </p:cTn>
                              </p:par>
                              <p:par>
                                <p:cTn id="75" presetID="32" presetClass="emph" presetSubtype="0" repeatCount="indefinite" fill="hold" nodeType="withEffect">
                                  <p:stCondLst>
                                    <p:cond delay="0"/>
                                  </p:stCondLst>
                                  <p:childTnLst>
                                    <p:animRot by="120000">
                                      <p:cBhvr>
                                        <p:cTn id="76" dur="100" fill="hold">
                                          <p:stCondLst>
                                            <p:cond delay="0"/>
                                          </p:stCondLst>
                                        </p:cTn>
                                        <p:tgtEl>
                                          <p:spTgt spid="170"/>
                                        </p:tgtEl>
                                        <p:attrNameLst>
                                          <p:attrName>r</p:attrName>
                                        </p:attrNameLst>
                                      </p:cBhvr>
                                    </p:animRot>
                                    <p:animRot by="-240000">
                                      <p:cBhvr>
                                        <p:cTn id="77" dur="200" fill="hold">
                                          <p:stCondLst>
                                            <p:cond delay="200"/>
                                          </p:stCondLst>
                                        </p:cTn>
                                        <p:tgtEl>
                                          <p:spTgt spid="170"/>
                                        </p:tgtEl>
                                        <p:attrNameLst>
                                          <p:attrName>r</p:attrName>
                                        </p:attrNameLst>
                                      </p:cBhvr>
                                    </p:animRot>
                                    <p:animRot by="240000">
                                      <p:cBhvr>
                                        <p:cTn id="78" dur="200" fill="hold">
                                          <p:stCondLst>
                                            <p:cond delay="400"/>
                                          </p:stCondLst>
                                        </p:cTn>
                                        <p:tgtEl>
                                          <p:spTgt spid="170"/>
                                        </p:tgtEl>
                                        <p:attrNameLst>
                                          <p:attrName>r</p:attrName>
                                        </p:attrNameLst>
                                      </p:cBhvr>
                                    </p:animRot>
                                    <p:animRot by="-240000">
                                      <p:cBhvr>
                                        <p:cTn id="79" dur="200" fill="hold">
                                          <p:stCondLst>
                                            <p:cond delay="600"/>
                                          </p:stCondLst>
                                        </p:cTn>
                                        <p:tgtEl>
                                          <p:spTgt spid="170"/>
                                        </p:tgtEl>
                                        <p:attrNameLst>
                                          <p:attrName>r</p:attrName>
                                        </p:attrNameLst>
                                      </p:cBhvr>
                                    </p:animRot>
                                    <p:animRot by="120000">
                                      <p:cBhvr>
                                        <p:cTn id="80" dur="200" fill="hold">
                                          <p:stCondLst>
                                            <p:cond delay="800"/>
                                          </p:stCondLst>
                                        </p:cTn>
                                        <p:tgtEl>
                                          <p:spTgt spid="170"/>
                                        </p:tgtEl>
                                        <p:attrNameLst>
                                          <p:attrName>r</p:attrName>
                                        </p:attrNameLst>
                                      </p:cBhvr>
                                    </p:animRot>
                                  </p:childTnLst>
                                </p:cTn>
                              </p:par>
                              <p:par>
                                <p:cTn id="81" presetID="32" presetClass="emph" presetSubtype="0" repeatCount="indefinite" fill="hold" nodeType="withEffect">
                                  <p:stCondLst>
                                    <p:cond delay="0"/>
                                  </p:stCondLst>
                                  <p:childTnLst>
                                    <p:animRot by="120000">
                                      <p:cBhvr>
                                        <p:cTn id="82" dur="100" fill="hold">
                                          <p:stCondLst>
                                            <p:cond delay="0"/>
                                          </p:stCondLst>
                                        </p:cTn>
                                        <p:tgtEl>
                                          <p:spTgt spid="167"/>
                                        </p:tgtEl>
                                        <p:attrNameLst>
                                          <p:attrName>r</p:attrName>
                                        </p:attrNameLst>
                                      </p:cBhvr>
                                    </p:animRot>
                                    <p:animRot by="-240000">
                                      <p:cBhvr>
                                        <p:cTn id="83" dur="200" fill="hold">
                                          <p:stCondLst>
                                            <p:cond delay="200"/>
                                          </p:stCondLst>
                                        </p:cTn>
                                        <p:tgtEl>
                                          <p:spTgt spid="167"/>
                                        </p:tgtEl>
                                        <p:attrNameLst>
                                          <p:attrName>r</p:attrName>
                                        </p:attrNameLst>
                                      </p:cBhvr>
                                    </p:animRot>
                                    <p:animRot by="240000">
                                      <p:cBhvr>
                                        <p:cTn id="84" dur="200" fill="hold">
                                          <p:stCondLst>
                                            <p:cond delay="400"/>
                                          </p:stCondLst>
                                        </p:cTn>
                                        <p:tgtEl>
                                          <p:spTgt spid="167"/>
                                        </p:tgtEl>
                                        <p:attrNameLst>
                                          <p:attrName>r</p:attrName>
                                        </p:attrNameLst>
                                      </p:cBhvr>
                                    </p:animRot>
                                    <p:animRot by="-240000">
                                      <p:cBhvr>
                                        <p:cTn id="85" dur="200" fill="hold">
                                          <p:stCondLst>
                                            <p:cond delay="600"/>
                                          </p:stCondLst>
                                        </p:cTn>
                                        <p:tgtEl>
                                          <p:spTgt spid="167"/>
                                        </p:tgtEl>
                                        <p:attrNameLst>
                                          <p:attrName>r</p:attrName>
                                        </p:attrNameLst>
                                      </p:cBhvr>
                                    </p:animRot>
                                    <p:animRot by="120000">
                                      <p:cBhvr>
                                        <p:cTn id="86" dur="200" fill="hold">
                                          <p:stCondLst>
                                            <p:cond delay="800"/>
                                          </p:stCondLst>
                                        </p:cTn>
                                        <p:tgtEl>
                                          <p:spTgt spid="167"/>
                                        </p:tgtEl>
                                        <p:attrNameLst>
                                          <p:attrName>r</p:attrName>
                                        </p:attrNameLst>
                                      </p:cBhvr>
                                    </p:animRot>
                                  </p:childTnLst>
                                </p:cTn>
                              </p:par>
                              <p:par>
                                <p:cTn id="87" presetID="32" presetClass="emph" presetSubtype="0" repeatCount="indefinite" fill="hold" nodeType="withEffect">
                                  <p:stCondLst>
                                    <p:cond delay="0"/>
                                  </p:stCondLst>
                                  <p:childTnLst>
                                    <p:animRot by="120000">
                                      <p:cBhvr>
                                        <p:cTn id="88" dur="100" fill="hold">
                                          <p:stCondLst>
                                            <p:cond delay="0"/>
                                          </p:stCondLst>
                                        </p:cTn>
                                        <p:tgtEl>
                                          <p:spTgt spid="164"/>
                                        </p:tgtEl>
                                        <p:attrNameLst>
                                          <p:attrName>r</p:attrName>
                                        </p:attrNameLst>
                                      </p:cBhvr>
                                    </p:animRot>
                                    <p:animRot by="-240000">
                                      <p:cBhvr>
                                        <p:cTn id="89" dur="200" fill="hold">
                                          <p:stCondLst>
                                            <p:cond delay="200"/>
                                          </p:stCondLst>
                                        </p:cTn>
                                        <p:tgtEl>
                                          <p:spTgt spid="164"/>
                                        </p:tgtEl>
                                        <p:attrNameLst>
                                          <p:attrName>r</p:attrName>
                                        </p:attrNameLst>
                                      </p:cBhvr>
                                    </p:animRot>
                                    <p:animRot by="240000">
                                      <p:cBhvr>
                                        <p:cTn id="90" dur="200" fill="hold">
                                          <p:stCondLst>
                                            <p:cond delay="400"/>
                                          </p:stCondLst>
                                        </p:cTn>
                                        <p:tgtEl>
                                          <p:spTgt spid="164"/>
                                        </p:tgtEl>
                                        <p:attrNameLst>
                                          <p:attrName>r</p:attrName>
                                        </p:attrNameLst>
                                      </p:cBhvr>
                                    </p:animRot>
                                    <p:animRot by="-240000">
                                      <p:cBhvr>
                                        <p:cTn id="91" dur="200" fill="hold">
                                          <p:stCondLst>
                                            <p:cond delay="600"/>
                                          </p:stCondLst>
                                        </p:cTn>
                                        <p:tgtEl>
                                          <p:spTgt spid="164"/>
                                        </p:tgtEl>
                                        <p:attrNameLst>
                                          <p:attrName>r</p:attrName>
                                        </p:attrNameLst>
                                      </p:cBhvr>
                                    </p:animRot>
                                    <p:animRot by="120000">
                                      <p:cBhvr>
                                        <p:cTn id="92" dur="200" fill="hold">
                                          <p:stCondLst>
                                            <p:cond delay="800"/>
                                          </p:stCondLst>
                                        </p:cTn>
                                        <p:tgtEl>
                                          <p:spTgt spid="164"/>
                                        </p:tgtEl>
                                        <p:attrNameLst>
                                          <p:attrName>r</p:attrName>
                                        </p:attrNameLst>
                                      </p:cBhvr>
                                    </p:animRot>
                                  </p:childTnLst>
                                </p:cTn>
                              </p:par>
                              <p:par>
                                <p:cTn id="93" presetID="32" presetClass="emph" presetSubtype="0" repeatCount="indefinite" fill="hold" nodeType="withEffect">
                                  <p:stCondLst>
                                    <p:cond delay="0"/>
                                  </p:stCondLst>
                                  <p:childTnLst>
                                    <p:animRot by="120000">
                                      <p:cBhvr>
                                        <p:cTn id="94" dur="100" fill="hold">
                                          <p:stCondLst>
                                            <p:cond delay="0"/>
                                          </p:stCondLst>
                                        </p:cTn>
                                        <p:tgtEl>
                                          <p:spTgt spid="163"/>
                                        </p:tgtEl>
                                        <p:attrNameLst>
                                          <p:attrName>r</p:attrName>
                                        </p:attrNameLst>
                                      </p:cBhvr>
                                    </p:animRot>
                                    <p:animRot by="-240000">
                                      <p:cBhvr>
                                        <p:cTn id="95" dur="200" fill="hold">
                                          <p:stCondLst>
                                            <p:cond delay="200"/>
                                          </p:stCondLst>
                                        </p:cTn>
                                        <p:tgtEl>
                                          <p:spTgt spid="163"/>
                                        </p:tgtEl>
                                        <p:attrNameLst>
                                          <p:attrName>r</p:attrName>
                                        </p:attrNameLst>
                                      </p:cBhvr>
                                    </p:animRot>
                                    <p:animRot by="240000">
                                      <p:cBhvr>
                                        <p:cTn id="96" dur="200" fill="hold">
                                          <p:stCondLst>
                                            <p:cond delay="400"/>
                                          </p:stCondLst>
                                        </p:cTn>
                                        <p:tgtEl>
                                          <p:spTgt spid="163"/>
                                        </p:tgtEl>
                                        <p:attrNameLst>
                                          <p:attrName>r</p:attrName>
                                        </p:attrNameLst>
                                      </p:cBhvr>
                                    </p:animRot>
                                    <p:animRot by="-240000">
                                      <p:cBhvr>
                                        <p:cTn id="97" dur="200" fill="hold">
                                          <p:stCondLst>
                                            <p:cond delay="600"/>
                                          </p:stCondLst>
                                        </p:cTn>
                                        <p:tgtEl>
                                          <p:spTgt spid="163"/>
                                        </p:tgtEl>
                                        <p:attrNameLst>
                                          <p:attrName>r</p:attrName>
                                        </p:attrNameLst>
                                      </p:cBhvr>
                                    </p:animRot>
                                    <p:animRot by="120000">
                                      <p:cBhvr>
                                        <p:cTn id="98" dur="200" fill="hold">
                                          <p:stCondLst>
                                            <p:cond delay="800"/>
                                          </p:stCondLst>
                                        </p:cTn>
                                        <p:tgtEl>
                                          <p:spTgt spid="163"/>
                                        </p:tgtEl>
                                        <p:attrNameLst>
                                          <p:attrName>r</p:attrName>
                                        </p:attrNameLst>
                                      </p:cBhvr>
                                    </p:animRot>
                                  </p:childTnLst>
                                </p:cTn>
                              </p:par>
                              <p:par>
                                <p:cTn id="99" presetID="32" presetClass="emph" presetSubtype="0" repeatCount="indefinite" fill="hold" nodeType="withEffect">
                                  <p:stCondLst>
                                    <p:cond delay="0"/>
                                  </p:stCondLst>
                                  <p:childTnLst>
                                    <p:animRot by="120000">
                                      <p:cBhvr>
                                        <p:cTn id="100" dur="100" fill="hold">
                                          <p:stCondLst>
                                            <p:cond delay="0"/>
                                          </p:stCondLst>
                                        </p:cTn>
                                        <p:tgtEl>
                                          <p:spTgt spid="160"/>
                                        </p:tgtEl>
                                        <p:attrNameLst>
                                          <p:attrName>r</p:attrName>
                                        </p:attrNameLst>
                                      </p:cBhvr>
                                    </p:animRot>
                                    <p:animRot by="-240000">
                                      <p:cBhvr>
                                        <p:cTn id="101" dur="200" fill="hold">
                                          <p:stCondLst>
                                            <p:cond delay="200"/>
                                          </p:stCondLst>
                                        </p:cTn>
                                        <p:tgtEl>
                                          <p:spTgt spid="160"/>
                                        </p:tgtEl>
                                        <p:attrNameLst>
                                          <p:attrName>r</p:attrName>
                                        </p:attrNameLst>
                                      </p:cBhvr>
                                    </p:animRot>
                                    <p:animRot by="240000">
                                      <p:cBhvr>
                                        <p:cTn id="102" dur="200" fill="hold">
                                          <p:stCondLst>
                                            <p:cond delay="400"/>
                                          </p:stCondLst>
                                        </p:cTn>
                                        <p:tgtEl>
                                          <p:spTgt spid="160"/>
                                        </p:tgtEl>
                                        <p:attrNameLst>
                                          <p:attrName>r</p:attrName>
                                        </p:attrNameLst>
                                      </p:cBhvr>
                                    </p:animRot>
                                    <p:animRot by="-240000">
                                      <p:cBhvr>
                                        <p:cTn id="103" dur="200" fill="hold">
                                          <p:stCondLst>
                                            <p:cond delay="600"/>
                                          </p:stCondLst>
                                        </p:cTn>
                                        <p:tgtEl>
                                          <p:spTgt spid="160"/>
                                        </p:tgtEl>
                                        <p:attrNameLst>
                                          <p:attrName>r</p:attrName>
                                        </p:attrNameLst>
                                      </p:cBhvr>
                                    </p:animRot>
                                    <p:animRot by="120000">
                                      <p:cBhvr>
                                        <p:cTn id="104" dur="200" fill="hold">
                                          <p:stCondLst>
                                            <p:cond delay="800"/>
                                          </p:stCondLst>
                                        </p:cTn>
                                        <p:tgtEl>
                                          <p:spTgt spid="160"/>
                                        </p:tgtEl>
                                        <p:attrNameLst>
                                          <p:attrName>r</p:attrName>
                                        </p:attrNameLst>
                                      </p:cBhvr>
                                    </p:animRot>
                                  </p:childTnLst>
                                </p:cTn>
                              </p:par>
                              <p:par>
                                <p:cTn id="105" presetID="32" presetClass="emph" presetSubtype="0" repeatCount="indefinite" fill="hold" nodeType="withEffect">
                                  <p:stCondLst>
                                    <p:cond delay="0"/>
                                  </p:stCondLst>
                                  <p:childTnLst>
                                    <p:animRot by="120000">
                                      <p:cBhvr>
                                        <p:cTn id="106" dur="100" fill="hold">
                                          <p:stCondLst>
                                            <p:cond delay="0"/>
                                          </p:stCondLst>
                                        </p:cTn>
                                        <p:tgtEl>
                                          <p:spTgt spid="157"/>
                                        </p:tgtEl>
                                        <p:attrNameLst>
                                          <p:attrName>r</p:attrName>
                                        </p:attrNameLst>
                                      </p:cBhvr>
                                    </p:animRot>
                                    <p:animRot by="-240000">
                                      <p:cBhvr>
                                        <p:cTn id="107" dur="200" fill="hold">
                                          <p:stCondLst>
                                            <p:cond delay="200"/>
                                          </p:stCondLst>
                                        </p:cTn>
                                        <p:tgtEl>
                                          <p:spTgt spid="157"/>
                                        </p:tgtEl>
                                        <p:attrNameLst>
                                          <p:attrName>r</p:attrName>
                                        </p:attrNameLst>
                                      </p:cBhvr>
                                    </p:animRot>
                                    <p:animRot by="240000">
                                      <p:cBhvr>
                                        <p:cTn id="108" dur="200" fill="hold">
                                          <p:stCondLst>
                                            <p:cond delay="400"/>
                                          </p:stCondLst>
                                        </p:cTn>
                                        <p:tgtEl>
                                          <p:spTgt spid="157"/>
                                        </p:tgtEl>
                                        <p:attrNameLst>
                                          <p:attrName>r</p:attrName>
                                        </p:attrNameLst>
                                      </p:cBhvr>
                                    </p:animRot>
                                    <p:animRot by="-240000">
                                      <p:cBhvr>
                                        <p:cTn id="109" dur="200" fill="hold">
                                          <p:stCondLst>
                                            <p:cond delay="600"/>
                                          </p:stCondLst>
                                        </p:cTn>
                                        <p:tgtEl>
                                          <p:spTgt spid="157"/>
                                        </p:tgtEl>
                                        <p:attrNameLst>
                                          <p:attrName>r</p:attrName>
                                        </p:attrNameLst>
                                      </p:cBhvr>
                                    </p:animRot>
                                    <p:animRot by="120000">
                                      <p:cBhvr>
                                        <p:cTn id="110" dur="200" fill="hold">
                                          <p:stCondLst>
                                            <p:cond delay="800"/>
                                          </p:stCondLst>
                                        </p:cTn>
                                        <p:tgtEl>
                                          <p:spTgt spid="157"/>
                                        </p:tgtEl>
                                        <p:attrNameLst>
                                          <p:attrName>r</p:attrName>
                                        </p:attrNameLst>
                                      </p:cBhvr>
                                    </p:animRot>
                                  </p:childTnLst>
                                </p:cTn>
                              </p:par>
                              <p:par>
                                <p:cTn id="111" presetID="32" presetClass="emph" presetSubtype="0" repeatCount="indefinite" fill="hold" nodeType="withEffect">
                                  <p:stCondLst>
                                    <p:cond delay="0"/>
                                  </p:stCondLst>
                                  <p:childTnLst>
                                    <p:animRot by="120000">
                                      <p:cBhvr>
                                        <p:cTn id="112" dur="100" fill="hold">
                                          <p:stCondLst>
                                            <p:cond delay="0"/>
                                          </p:stCondLst>
                                        </p:cTn>
                                        <p:tgtEl>
                                          <p:spTgt spid="158"/>
                                        </p:tgtEl>
                                        <p:attrNameLst>
                                          <p:attrName>r</p:attrName>
                                        </p:attrNameLst>
                                      </p:cBhvr>
                                    </p:animRot>
                                    <p:animRot by="-240000">
                                      <p:cBhvr>
                                        <p:cTn id="113" dur="200" fill="hold">
                                          <p:stCondLst>
                                            <p:cond delay="200"/>
                                          </p:stCondLst>
                                        </p:cTn>
                                        <p:tgtEl>
                                          <p:spTgt spid="158"/>
                                        </p:tgtEl>
                                        <p:attrNameLst>
                                          <p:attrName>r</p:attrName>
                                        </p:attrNameLst>
                                      </p:cBhvr>
                                    </p:animRot>
                                    <p:animRot by="240000">
                                      <p:cBhvr>
                                        <p:cTn id="114" dur="200" fill="hold">
                                          <p:stCondLst>
                                            <p:cond delay="400"/>
                                          </p:stCondLst>
                                        </p:cTn>
                                        <p:tgtEl>
                                          <p:spTgt spid="158"/>
                                        </p:tgtEl>
                                        <p:attrNameLst>
                                          <p:attrName>r</p:attrName>
                                        </p:attrNameLst>
                                      </p:cBhvr>
                                    </p:animRot>
                                    <p:animRot by="-240000">
                                      <p:cBhvr>
                                        <p:cTn id="115" dur="200" fill="hold">
                                          <p:stCondLst>
                                            <p:cond delay="600"/>
                                          </p:stCondLst>
                                        </p:cTn>
                                        <p:tgtEl>
                                          <p:spTgt spid="158"/>
                                        </p:tgtEl>
                                        <p:attrNameLst>
                                          <p:attrName>r</p:attrName>
                                        </p:attrNameLst>
                                      </p:cBhvr>
                                    </p:animRot>
                                    <p:animRot by="120000">
                                      <p:cBhvr>
                                        <p:cTn id="116" dur="200" fill="hold">
                                          <p:stCondLst>
                                            <p:cond delay="800"/>
                                          </p:stCondLst>
                                        </p:cTn>
                                        <p:tgtEl>
                                          <p:spTgt spid="158"/>
                                        </p:tgtEl>
                                        <p:attrNameLst>
                                          <p:attrName>r</p:attrName>
                                        </p:attrNameLst>
                                      </p:cBhvr>
                                    </p:animRot>
                                  </p:childTnLst>
                                </p:cTn>
                              </p:par>
                            </p:childTnLst>
                          </p:cTn>
                        </p:par>
                      </p:childTnLst>
                    </p:cTn>
                  </p:par>
                  <p:par>
                    <p:cTn id="117" fill="hold">
                      <p:stCondLst>
                        <p:cond delay="indefinite"/>
                      </p:stCondLst>
                      <p:childTnLst>
                        <p:par>
                          <p:cTn id="118" fill="hold">
                            <p:stCondLst>
                              <p:cond delay="0"/>
                            </p:stCondLst>
                            <p:childTnLst>
                              <p:par>
                                <p:cTn id="119" presetID="45" presetClass="entr" presetSubtype="0" fill="hold" grpId="0" nodeType="clickEffect">
                                  <p:stCondLst>
                                    <p:cond delay="0"/>
                                  </p:stCondLst>
                                  <p:childTnLst>
                                    <p:set>
                                      <p:cBhvr>
                                        <p:cTn id="120" dur="1" fill="hold">
                                          <p:stCondLst>
                                            <p:cond delay="0"/>
                                          </p:stCondLst>
                                        </p:cTn>
                                        <p:tgtEl>
                                          <p:spTgt spid="5"/>
                                        </p:tgtEl>
                                        <p:attrNameLst>
                                          <p:attrName>style.visibility</p:attrName>
                                        </p:attrNameLst>
                                      </p:cBhvr>
                                      <p:to>
                                        <p:strVal val="visible"/>
                                      </p:to>
                                    </p:set>
                                    <p:animEffect transition="in" filter="fade">
                                      <p:cBhvr>
                                        <p:cTn id="121" dur="2000"/>
                                        <p:tgtEl>
                                          <p:spTgt spid="5"/>
                                        </p:tgtEl>
                                      </p:cBhvr>
                                    </p:animEffect>
                                    <p:anim calcmode="lin" valueType="num">
                                      <p:cBhvr>
                                        <p:cTn id="122" dur="2000" fill="hold"/>
                                        <p:tgtEl>
                                          <p:spTgt spid="5"/>
                                        </p:tgtEl>
                                        <p:attrNameLst>
                                          <p:attrName>ppt_w</p:attrName>
                                        </p:attrNameLst>
                                      </p:cBhvr>
                                      <p:tavLst>
                                        <p:tav tm="0" fmla="#ppt_w*sin(2.5*pi*$)">
                                          <p:val>
                                            <p:fltVal val="0"/>
                                          </p:val>
                                        </p:tav>
                                        <p:tav tm="100000">
                                          <p:val>
                                            <p:fltVal val="1"/>
                                          </p:val>
                                        </p:tav>
                                      </p:tavLst>
                                    </p:anim>
                                    <p:anim calcmode="lin" valueType="num">
                                      <p:cBhvr>
                                        <p:cTn id="123" dur="2000" fill="hold"/>
                                        <p:tgtEl>
                                          <p:spTgt spid="5"/>
                                        </p:tgtEl>
                                        <p:attrNameLst>
                                          <p:attrName>ppt_h</p:attrName>
                                        </p:attrNameLst>
                                      </p:cBhvr>
                                      <p:tavLst>
                                        <p:tav tm="0">
                                          <p:val>
                                            <p:strVal val="#ppt_h"/>
                                          </p:val>
                                        </p:tav>
                                        <p:tav tm="100000">
                                          <p:val>
                                            <p:strVal val="#ppt_h"/>
                                          </p:val>
                                        </p:tav>
                                      </p:tavLst>
                                    </p:anim>
                                  </p:childTnLst>
                                  <p:subTnLst>
                                    <p:audio>
                                      <p:cMediaNode>
                                        <p:cTn display="0" masterRel="sameClick">
                                          <p:stCondLst>
                                            <p:cond evt="begin" delay="0">
                                              <p:tn val="119"/>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1"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4861" y="310184"/>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424891" y="1820361"/>
            <a:ext cx="5777785"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454030"/>
            <a:ext cx="1177015"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96899" y="2497455"/>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1/20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19</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581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956001" y="504569"/>
            <a:ext cx="140073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587784" y="2565525"/>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412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14</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307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60535" y="1942729"/>
            <a:ext cx="1422071"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728000" y="1987982"/>
            <a:ext cx="1541752"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761502" y="2708348"/>
            <a:ext cx="4785207" cy="646181"/>
          </a:xfrm>
          <a:prstGeom prst="rect">
            <a:avLst/>
          </a:prstGeom>
          <a:noFill/>
        </p:spPr>
        <p:txBody>
          <a:bodyPr wrap="square" rtlCol="0">
            <a:spAutoFit/>
          </a:bodyPr>
          <a:lstStyle/>
          <a:p>
            <a:pPr algn="ctr" defTabSz="914217"/>
            <a:r>
              <a:rPr lang="es-ES_tradnl" sz="3599" b="1" dirty="0">
                <a:solidFill>
                  <a:srgbClr val="008000"/>
                </a:solidFill>
                <a:latin typeface="Times New Roman" panose="02020603050405020304" pitchFamily="18" charset="0"/>
                <a:cs typeface="Times New Roman" panose="02020603050405020304" pitchFamily="18" charset="0"/>
              </a:rPr>
              <a:t>(</a:t>
            </a:r>
            <a:r>
              <a:rPr lang="es-ES_tradnl" sz="3599" b="1" dirty="0" err="1">
                <a:solidFill>
                  <a:srgbClr val="008000"/>
                </a:solidFill>
                <a:latin typeface="Times New Roman" panose="02020603050405020304" pitchFamily="18" charset="0"/>
                <a:cs typeface="Times New Roman" panose="02020603050405020304" pitchFamily="18" charset="0"/>
              </a:rPr>
              <a:t>Tổng</a:t>
            </a:r>
            <a:r>
              <a:rPr lang="es-ES_tradnl" sz="3599" b="1" dirty="0">
                <a:solidFill>
                  <a:srgbClr val="008000"/>
                </a:solidFill>
                <a:latin typeface="Times New Roman" panose="02020603050405020304" pitchFamily="18" charset="0"/>
                <a:cs typeface="Times New Roman" panose="02020603050405020304" pitchFamily="18" charset="0"/>
              </a:rPr>
              <a:t> + </a:t>
            </a:r>
            <a:r>
              <a:rPr lang="es-ES_tradnl" sz="3599" b="1" dirty="0" err="1">
                <a:solidFill>
                  <a:srgbClr val="008000"/>
                </a:solidFill>
                <a:latin typeface="Times New Roman" panose="02020603050405020304" pitchFamily="18" charset="0"/>
                <a:cs typeface="Times New Roman" panose="02020603050405020304" pitchFamily="18" charset="0"/>
              </a:rPr>
              <a:t>Hiệu</a:t>
            </a:r>
            <a:r>
              <a:rPr lang="es-ES_tradnl" sz="3599" b="1" dirty="0">
                <a:solidFill>
                  <a:srgbClr val="008000"/>
                </a:solidFill>
                <a:latin typeface="Times New Roman" panose="02020603050405020304" pitchFamily="18" charset="0"/>
                <a:cs typeface="Times New Roman" panose="02020603050405020304" pitchFamily="18" charset="0"/>
              </a:rPr>
              <a:t>) : 2 = …..</a:t>
            </a:r>
            <a:endParaRPr lang="es-ES" sz="3599" b="1" dirty="0">
              <a:solidFill>
                <a:srgbClr val="008000"/>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25552" y="2889621"/>
            <a:ext cx="3120953" cy="36775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831044201"/>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1.25E-6 -3.33333E-6 L 0.00052 0.39121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3.54167E-6 -4.81481E-6 L 0.92487 0.00417 " pathEditMode="relative" rAng="0" ptsTypes="AA">
                                      <p:cBhvr>
                                        <p:cTn id="155" dur="2000" fill="hold"/>
                                        <p:tgtEl>
                                          <p:spTgt spid="4"/>
                                        </p:tgtEl>
                                        <p:attrNameLst>
                                          <p:attrName>ppt_x</p:attrName>
                                          <p:attrName>ppt_y</p:attrName>
                                        </p:attrNameLst>
                                      </p:cBhvr>
                                      <p:rCtr x="46263" y="0"/>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6196" y="105802"/>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99744" y="1820361"/>
            <a:ext cx="5902932"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26710" y="662998"/>
            <a:ext cx="632562"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63634" y="192839"/>
            <a:ext cx="1002884"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04526" y="2237860"/>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99604" y="1820334"/>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656897" y="2763710"/>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77554" y="1177072"/>
            <a:ext cx="1189896"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2/20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7</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2914525" y="7761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47</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2395170" y="2332701"/>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897959" y="275711"/>
            <a:ext cx="1386228" cy="523099"/>
          </a:xfrm>
          <a:prstGeom prst="rect">
            <a:avLst/>
          </a:prstGeom>
          <a:noFill/>
        </p:spPr>
        <p:txBody>
          <a:bodyPr wrap="square" rtlCol="0">
            <a:spAutoFit/>
          </a:bodyPr>
          <a:lstStyle/>
          <a:p>
            <a:pPr algn="ctr" defTabSz="914217"/>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27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27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sz="2799"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540113" y="2850667"/>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651597" y="1254526"/>
            <a:ext cx="144645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149360" y="19078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26</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51</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817324" y="1419194"/>
            <a:ext cx="1249684"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2817325" y="1523648"/>
            <a:ext cx="122350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2" name="TextBox 1">
            <a:extLst>
              <a:ext uri="{FF2B5EF4-FFF2-40B4-BE49-F238E27FC236}">
                <a16:creationId xmlns:a16="http://schemas.microsoft.com/office/drawing/2014/main" id="{4FBFFB78-2AE0-42A5-9AD9-754543735CEE}"/>
              </a:ext>
            </a:extLst>
          </p:cNvPr>
          <p:cNvSpPr txBox="1"/>
          <p:nvPr/>
        </p:nvSpPr>
        <p:spPr>
          <a:xfrm>
            <a:off x="6691743" y="2670226"/>
            <a:ext cx="5469032"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lớn</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6574" y="3443115"/>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1865613226"/>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5E-6 1.11111E-6 L -0.0039 0.44467 " pathEditMode="relative" rAng="0" ptsTypes="AA">
                                      <p:cBhvr>
                                        <p:cTn id="141" dur="1000" fill="hold"/>
                                        <p:tgtEl>
                                          <p:spTgt spid="39"/>
                                        </p:tgtEl>
                                        <p:attrNameLst>
                                          <p:attrName>ppt_x</p:attrName>
                                          <p:attrName>ppt_y</p:attrName>
                                        </p:attrNameLst>
                                      </p:cBhvr>
                                      <p:rCtr x="-195" y="22222"/>
                                    </p:animMotion>
                                  </p:childTnLst>
                                </p:cTn>
                              </p:par>
                              <p:par>
                                <p:cTn id="142" presetID="42" presetClass="path" presetSubtype="0" accel="50000" decel="50000" fill="hold" nodeType="withEffect">
                                  <p:stCondLst>
                                    <p:cond delay="0"/>
                                  </p:stCondLst>
                                  <p:childTnLst>
                                    <p:animMotion origin="layout" path="M -2.08333E-6 -0.01019 L -0.00364 0.46366 " pathEditMode="relative" rAng="0" ptsTypes="AA">
                                      <p:cBhvr>
                                        <p:cTn id="143" dur="1000" fill="hold"/>
                                        <p:tgtEl>
                                          <p:spTgt spid="164"/>
                                        </p:tgtEl>
                                        <p:attrNameLst>
                                          <p:attrName>ppt_x</p:attrName>
                                          <p:attrName>ppt_y</p:attrName>
                                        </p:attrNameLst>
                                      </p:cBhvr>
                                      <p:rCtr x="-182" y="2368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4.58333E-6 1.11111E-6 L 0.92487 0.00417 " pathEditMode="relative" rAng="0" ptsTypes="AA">
                                      <p:cBhvr>
                                        <p:cTn id="155" dur="2000" fill="hold"/>
                                        <p:tgtEl>
                                          <p:spTgt spid="4"/>
                                        </p:tgtEl>
                                        <p:attrNameLst>
                                          <p:attrName>ppt_x</p:attrName>
                                          <p:attrName>ppt_y</p:attrName>
                                        </p:attrNameLst>
                                      </p:cBhvr>
                                      <p:rCtr x="46237" y="208"/>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par>
                          <p:cTn id="156" fill="hold">
                            <p:stCondLst>
                              <p:cond delay="3000"/>
                            </p:stCondLst>
                            <p:childTnLst>
                              <p:par>
                                <p:cTn id="157" presetID="53" presetClass="entr" presetSubtype="16" fill="hold" grpId="0" nodeType="afterEffect">
                                  <p:stCondLst>
                                    <p:cond delay="0"/>
                                  </p:stCondLst>
                                  <p:childTnLst>
                                    <p:set>
                                      <p:cBhvr>
                                        <p:cTn id="158" dur="1" fill="hold">
                                          <p:stCondLst>
                                            <p:cond delay="0"/>
                                          </p:stCondLst>
                                        </p:cTn>
                                        <p:tgtEl>
                                          <p:spTgt spid="8"/>
                                        </p:tgtEl>
                                        <p:attrNameLst>
                                          <p:attrName>style.visibility</p:attrName>
                                        </p:attrNameLst>
                                      </p:cBhvr>
                                      <p:to>
                                        <p:strVal val="visible"/>
                                      </p:to>
                                    </p:set>
                                    <p:anim calcmode="lin" valueType="num">
                                      <p:cBhvr>
                                        <p:cTn id="159" dur="500" fill="hold"/>
                                        <p:tgtEl>
                                          <p:spTgt spid="8"/>
                                        </p:tgtEl>
                                        <p:attrNameLst>
                                          <p:attrName>ppt_w</p:attrName>
                                        </p:attrNameLst>
                                      </p:cBhvr>
                                      <p:tavLst>
                                        <p:tav tm="0">
                                          <p:val>
                                            <p:fltVal val="0"/>
                                          </p:val>
                                        </p:tav>
                                        <p:tav tm="100000">
                                          <p:val>
                                            <p:strVal val="#ppt_w"/>
                                          </p:val>
                                        </p:tav>
                                      </p:tavLst>
                                    </p:anim>
                                    <p:anim calcmode="lin" valueType="num">
                                      <p:cBhvr>
                                        <p:cTn id="160" dur="500" fill="hold"/>
                                        <p:tgtEl>
                                          <p:spTgt spid="8"/>
                                        </p:tgtEl>
                                        <p:attrNameLst>
                                          <p:attrName>ppt_h</p:attrName>
                                        </p:attrNameLst>
                                      </p:cBhvr>
                                      <p:tavLst>
                                        <p:tav tm="0">
                                          <p:val>
                                            <p:fltVal val="0"/>
                                          </p:val>
                                        </p:tav>
                                        <p:tav tm="100000">
                                          <p:val>
                                            <p:strVal val="#ppt_h"/>
                                          </p:val>
                                        </p:tav>
                                      </p:tavLst>
                                    </p:anim>
                                    <p:animEffect transition="in" filter="fade">
                                      <p:cBhvr>
                                        <p:cTn id="161" dur="500"/>
                                        <p:tgtEl>
                                          <p:spTgt spid="8"/>
                                        </p:tgtEl>
                                      </p:cBhvr>
                                    </p:animEffect>
                                  </p:child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P spid="8"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8014" y="0"/>
            <a:ext cx="7288509" cy="6547816"/>
          </a:xfrm>
          <a:prstGeom prst="rect">
            <a:avLst/>
          </a:prstGeom>
          <a:effectLst>
            <a:outerShdw blurRad="76200" dist="152400" dir="18900000" sy="23000" kx="-1200000" algn="bl" rotWithShape="0">
              <a:prstClr val="black">
                <a:alpha val="20000"/>
              </a:prstClr>
            </a:outerShdw>
          </a:effectLst>
        </p:spPr>
      </p:pic>
      <p:pic>
        <p:nvPicPr>
          <p:cNvPr id="41" name="Picture 4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478" y="1805851"/>
            <a:ext cx="5679198" cy="3558962"/>
          </a:xfrm>
          <a:prstGeom prst="rect">
            <a:avLst/>
          </a:prstGeom>
          <a:effectLst>
            <a:reflection blurRad="6350" stA="50000" endA="300" endPos="38500" dist="50800" dir="5400000" sy="-100000" algn="bl" rotWithShape="0"/>
          </a:effectLst>
        </p:spPr>
      </p:pic>
      <p:pic>
        <p:nvPicPr>
          <p:cNvPr id="151" name="Picture 150">
            <a:extLst>
              <a:ext uri="{FF2B5EF4-FFF2-40B4-BE49-F238E27FC236}">
                <a16:creationId xmlns:a16="http://schemas.microsoft.com/office/drawing/2014/main" id="{10D5BF0A-7EF9-4808-BEF6-8C21E7F4865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30581" y="503378"/>
            <a:ext cx="1509451" cy="632562"/>
          </a:xfrm>
          <a:prstGeom prst="rect">
            <a:avLst/>
          </a:prstGeom>
          <a:effectLst>
            <a:outerShdw blurRad="50800" dist="38100" dir="2700000" algn="tl" rotWithShape="0">
              <a:prstClr val="black">
                <a:alpha val="4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84828" y="454030"/>
            <a:ext cx="1211369" cy="632562"/>
          </a:xfrm>
          <a:prstGeom prst="rect">
            <a:avLst/>
          </a:prstGeom>
          <a:effectLst>
            <a:outerShdw blurRad="50800" dist="38100" dir="2700000" algn="tl" rotWithShape="0">
              <a:prstClr val="black">
                <a:alpha val="40000"/>
              </a:prstClr>
            </a:outerShdw>
          </a:effectLst>
        </p:spPr>
      </p:pic>
      <p:pic>
        <p:nvPicPr>
          <p:cNvPr id="157" name="Picture 156">
            <a:extLst>
              <a:ext uri="{FF2B5EF4-FFF2-40B4-BE49-F238E27FC236}">
                <a16:creationId xmlns:a16="http://schemas.microsoft.com/office/drawing/2014/main" id="{D4EDBF7F-A040-489B-9DD9-001236E5CC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57659" y="1437275"/>
            <a:ext cx="632562" cy="632562"/>
          </a:xfrm>
          <a:prstGeom prst="rect">
            <a:avLst/>
          </a:prstGeom>
          <a:effectLst>
            <a:outerShdw blurRad="50800" dist="38100" dir="2700000" algn="tl" rotWithShape="0">
              <a:prstClr val="black">
                <a:alpha val="40000"/>
              </a:prstClr>
            </a:outerShdw>
          </a:effectLst>
        </p:spPr>
      </p:pic>
      <p:pic>
        <p:nvPicPr>
          <p:cNvPr id="158" name="Picture 157">
            <a:extLst>
              <a:ext uri="{FF2B5EF4-FFF2-40B4-BE49-F238E27FC236}">
                <a16:creationId xmlns:a16="http://schemas.microsoft.com/office/drawing/2014/main" id="{E5929B31-C064-4E36-8583-45BE156D551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8569" y="2264631"/>
            <a:ext cx="632562" cy="632562"/>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37617" y="3074493"/>
            <a:ext cx="632562" cy="632562"/>
          </a:xfrm>
          <a:prstGeom prst="rect">
            <a:avLst/>
          </a:prstGeom>
          <a:effectLst>
            <a:outerShdw blurRad="50800" dist="38100" dir="2700000" algn="tl" rotWithShape="0">
              <a:prstClr val="black">
                <a:alpha val="40000"/>
              </a:prstClr>
            </a:outerShdw>
          </a:effectLst>
        </p:spPr>
      </p:pic>
      <p:pic>
        <p:nvPicPr>
          <p:cNvPr id="160" name="Picture 159">
            <a:extLst>
              <a:ext uri="{FF2B5EF4-FFF2-40B4-BE49-F238E27FC236}">
                <a16:creationId xmlns:a16="http://schemas.microsoft.com/office/drawing/2014/main" id="{190C2B83-C758-4698-9184-F23465C15AE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80275" y="1917415"/>
            <a:ext cx="632562" cy="632562"/>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69748" y="1357003"/>
            <a:ext cx="632562" cy="632562"/>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96195" y="1033589"/>
            <a:ext cx="632562" cy="632562"/>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09672" y="2426899"/>
            <a:ext cx="632562" cy="632562"/>
          </a:xfrm>
          <a:prstGeom prst="rect">
            <a:avLst/>
          </a:prstGeom>
          <a:effectLst>
            <a:outerShdw blurRad="50800" dist="38100" dir="2700000" algn="tl" rotWithShape="0">
              <a:prstClr val="black">
                <a:alpha val="40000"/>
              </a:prstClr>
            </a:outerShdw>
          </a:effectLst>
        </p:spPr>
      </p:pic>
      <p:pic>
        <p:nvPicPr>
          <p:cNvPr id="165" name="Picture 164">
            <a:extLst>
              <a:ext uri="{FF2B5EF4-FFF2-40B4-BE49-F238E27FC236}">
                <a16:creationId xmlns:a16="http://schemas.microsoft.com/office/drawing/2014/main" id="{A5EDBE05-AFDA-449E-9818-B74FE33B80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68742" y="1682401"/>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499522" y="2819893"/>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90915" y="1177072"/>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43202" y="3025420"/>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3/20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2" name="TextBox 151">
            <a:extLst>
              <a:ext uri="{FF2B5EF4-FFF2-40B4-BE49-F238E27FC236}">
                <a16:creationId xmlns:a16="http://schemas.microsoft.com/office/drawing/2014/main" id="{BE3211B7-5C00-41C9-ADD5-6A89B04AD8A0}"/>
              </a:ext>
            </a:extLst>
          </p:cNvPr>
          <p:cNvSpPr txBox="1"/>
          <p:nvPr/>
        </p:nvSpPr>
        <p:spPr>
          <a:xfrm>
            <a:off x="922656" y="2381623"/>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a:t>
            </a:r>
            <a:endParaRPr lang="es-ES" dirty="0">
              <a:solidFill>
                <a:prstClr val="black"/>
              </a:solidFill>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617516" y="316722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23</a:t>
            </a:r>
            <a:endParaRPr lang="es-ES" dirty="0">
              <a:solidFill>
                <a:prstClr val="black"/>
              </a:solidFill>
              <a:latin typeface="Calibri"/>
            </a:endParaRPr>
          </a:p>
        </p:txBody>
      </p:sp>
      <p:sp>
        <p:nvSpPr>
          <p:cNvPr id="172" name="TextBox 171">
            <a:extLst>
              <a:ext uri="{FF2B5EF4-FFF2-40B4-BE49-F238E27FC236}">
                <a16:creationId xmlns:a16="http://schemas.microsoft.com/office/drawing/2014/main" id="{4793CD6A-2991-46E3-A1D4-AC3BE9D18C9D}"/>
              </a:ext>
            </a:extLst>
          </p:cNvPr>
          <p:cNvSpPr txBox="1"/>
          <p:nvPr/>
        </p:nvSpPr>
        <p:spPr>
          <a:xfrm>
            <a:off x="2045474" y="1524596"/>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38</a:t>
            </a:r>
            <a:endParaRPr lang="es-ES" dirty="0">
              <a:solidFill>
                <a:prstClr val="black"/>
              </a:solidFill>
              <a:latin typeface="Calibri"/>
            </a:endParaRPr>
          </a:p>
        </p:txBody>
      </p:sp>
      <p:sp>
        <p:nvSpPr>
          <p:cNvPr id="174" name="TextBox 173">
            <a:extLst>
              <a:ext uri="{FF2B5EF4-FFF2-40B4-BE49-F238E27FC236}">
                <a16:creationId xmlns:a16="http://schemas.microsoft.com/office/drawing/2014/main" id="{E031507D-58CF-499E-81C3-3B69322C3C57}"/>
              </a:ext>
            </a:extLst>
          </p:cNvPr>
          <p:cNvSpPr txBox="1"/>
          <p:nvPr/>
        </p:nvSpPr>
        <p:spPr>
          <a:xfrm>
            <a:off x="1884270" y="572974"/>
            <a:ext cx="1397425"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Hiệu</a:t>
            </a:r>
            <a:endParaRPr lang="es-ES" dirty="0">
              <a:solidFill>
                <a:prstClr val="black"/>
              </a:solidFill>
              <a:latin typeface="Calibri"/>
            </a:endParaRPr>
          </a:p>
        </p:txBody>
      </p:sp>
      <p:sp>
        <p:nvSpPr>
          <p:cNvPr id="175" name="TextBox 174">
            <a:extLst>
              <a:ext uri="{FF2B5EF4-FFF2-40B4-BE49-F238E27FC236}">
                <a16:creationId xmlns:a16="http://schemas.microsoft.com/office/drawing/2014/main" id="{F5824130-CFF0-4B45-AC08-28AB2ECDF14F}"/>
              </a:ext>
            </a:extLst>
          </p:cNvPr>
          <p:cNvSpPr txBox="1"/>
          <p:nvPr/>
        </p:nvSpPr>
        <p:spPr>
          <a:xfrm>
            <a:off x="4184457" y="198888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44</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309332" y="2517210"/>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3506173" y="504568"/>
            <a:ext cx="1241118"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5631736" y="311266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2387706" y="291721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767682" y="126903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462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3352279" y="1447733"/>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940</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584008" y="1138311"/>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208</a:t>
            </a:r>
            <a:endParaRPr lang="es-ES" dirty="0">
              <a:solidFill>
                <a:prstClr val="black"/>
              </a:solidFill>
              <a:latin typeface="Calibri"/>
            </a:endParaRPr>
          </a:p>
        </p:txBody>
      </p:sp>
      <p:sp>
        <p:nvSpPr>
          <p:cNvPr id="38" name="TextBox 37">
            <a:extLst>
              <a:ext uri="{FF2B5EF4-FFF2-40B4-BE49-F238E27FC236}">
                <a16:creationId xmlns:a16="http://schemas.microsoft.com/office/drawing/2014/main" id="{DB032F85-1C88-4668-B32D-E75FEAD823BD}"/>
              </a:ext>
            </a:extLst>
          </p:cNvPr>
          <p:cNvSpPr txBox="1"/>
          <p:nvPr/>
        </p:nvSpPr>
        <p:spPr>
          <a:xfrm>
            <a:off x="5133860" y="1777964"/>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397</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75692" y="2050766"/>
            <a:ext cx="1360615" cy="632562"/>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1976887" y="2137118"/>
            <a:ext cx="1420879"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93875" y="2923688"/>
            <a:ext cx="3120953" cy="3677524"/>
          </a:xfrm>
          <a:prstGeom prst="rect">
            <a:avLst/>
          </a:prstGeom>
          <a:effectLst>
            <a:outerShdw blurRad="76200" dir="18900000" sy="23000" kx="-1200000" algn="bl" rotWithShape="0">
              <a:prstClr val="black">
                <a:alpha val="20000"/>
              </a:prstClr>
            </a:outerShdw>
          </a:effectLst>
        </p:spPr>
      </p:pic>
      <p:sp>
        <p:nvSpPr>
          <p:cNvPr id="42" name="TextBox 41">
            <a:extLst>
              <a:ext uri="{FF2B5EF4-FFF2-40B4-BE49-F238E27FC236}">
                <a16:creationId xmlns:a16="http://schemas.microsoft.com/office/drawing/2014/main" id="{4FBFFB78-2AE0-42A5-9AD9-754543735CEE}"/>
              </a:ext>
            </a:extLst>
          </p:cNvPr>
          <p:cNvSpPr txBox="1"/>
          <p:nvPr/>
        </p:nvSpPr>
        <p:spPr>
          <a:xfrm>
            <a:off x="6661154" y="2892121"/>
            <a:ext cx="5244056" cy="830805"/>
          </a:xfrm>
          <a:prstGeom prst="rect">
            <a:avLst/>
          </a:prstGeom>
          <a:noFill/>
        </p:spPr>
        <p:txBody>
          <a:bodyPr wrap="square" rtlCol="0">
            <a:spAutoFit/>
          </a:bodyPr>
          <a:lstStyle/>
          <a:p>
            <a:pPr algn="ctr" defTabSz="914217"/>
            <a:r>
              <a:rPr lang="es-ES" sz="4799" b="1" dirty="0" err="1">
                <a:solidFill>
                  <a:srgbClr val="4BACC6">
                    <a:lumMod val="50000"/>
                  </a:srgbClr>
                </a:solidFill>
                <a:latin typeface="Times New Roman" panose="02020603050405020304" pitchFamily="18" charset="0"/>
                <a:cs typeface="Times New Roman" panose="02020603050405020304" pitchFamily="18" charset="0"/>
              </a:rPr>
              <a:t>Số</a:t>
            </a:r>
            <a:r>
              <a:rPr lang="es-ES" sz="4799" b="1" dirty="0">
                <a:solidFill>
                  <a:srgbClr val="4BACC6">
                    <a:lumMod val="50000"/>
                  </a:srgbClr>
                </a:solidFill>
                <a:latin typeface="Times New Roman" panose="02020603050405020304" pitchFamily="18" charset="0"/>
                <a:cs typeface="Times New Roman" panose="02020603050405020304" pitchFamily="18" charset="0"/>
              </a:rPr>
              <a:t> </a:t>
            </a:r>
            <a:r>
              <a:rPr lang="es-ES" sz="4799" b="1" dirty="0" err="1">
                <a:solidFill>
                  <a:srgbClr val="4BACC6">
                    <a:lumMod val="50000"/>
                  </a:srgbClr>
                </a:solidFill>
                <a:latin typeface="Times New Roman" panose="02020603050405020304" pitchFamily="18" charset="0"/>
                <a:cs typeface="Times New Roman" panose="02020603050405020304" pitchFamily="18" charset="0"/>
              </a:rPr>
              <a:t>bé</a:t>
            </a:r>
            <a:r>
              <a:rPr lang="es-ES" sz="4799" b="1" dirty="0">
                <a:solidFill>
                  <a:srgbClr val="4BACC6">
                    <a:lumMod val="50000"/>
                  </a:srgbClr>
                </a:solidFill>
                <a:latin typeface="Times New Roman" panose="02020603050405020304" pitchFamily="18" charset="0"/>
                <a:cs typeface="Times New Roman" panose="02020603050405020304" pitchFamily="18" charset="0"/>
              </a:rPr>
              <a:t> = </a:t>
            </a:r>
            <a:r>
              <a:rPr lang="es-ES" sz="4799" b="1" dirty="0" err="1">
                <a:solidFill>
                  <a:srgbClr val="4BACC6">
                    <a:lumMod val="50000"/>
                  </a:srgbClr>
                </a:solidFill>
                <a:latin typeface="Times New Roman" panose="02020603050405020304" pitchFamily="18" charset="0"/>
                <a:cs typeface="Times New Roman" panose="02020603050405020304" pitchFamily="18" charset="0"/>
              </a:rPr>
              <a:t>Tổng</a:t>
            </a:r>
            <a:r>
              <a:rPr lang="es-ES" sz="4799" b="1" dirty="0">
                <a:solidFill>
                  <a:srgbClr val="4BACC6">
                    <a:lumMod val="50000"/>
                  </a:srgbClr>
                </a:solidFill>
                <a:latin typeface="Times New Roman" panose="02020603050405020304" pitchFamily="18" charset="0"/>
                <a:cs typeface="Times New Roman" panose="02020603050405020304" pitchFamily="18" charset="0"/>
              </a:rPr>
              <a:t> - …. </a:t>
            </a:r>
          </a:p>
        </p:txBody>
      </p:sp>
      <p:sp>
        <p:nvSpPr>
          <p:cNvPr id="43" name="Action Button: Go Forward or Next 7">
            <a:hlinkClick r:id="" action="ppaction://hlinkshowjump?jump=nextslide" highlightClick="1"/>
            <a:hlinkHover r:id="" action="ppaction://hlinkshowjump?jump=nextslide"/>
            <a:extLst>
              <a:ext uri="{FF2B5EF4-FFF2-40B4-BE49-F238E27FC236}">
                <a16:creationId xmlns:a16="http://schemas.microsoft.com/office/drawing/2014/main" id="{FCC3A791-B370-456F-AFCE-2AD774D0C7E8}"/>
              </a:ext>
            </a:extLst>
          </p:cNvPr>
          <p:cNvSpPr/>
          <p:nvPr/>
        </p:nvSpPr>
        <p:spPr>
          <a:xfrm>
            <a:off x="10882263" y="6295750"/>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spTree>
    <p:extLst>
      <p:ext uri="{BB962C8B-B14F-4D97-AF65-F5344CB8AC3E}">
        <p14:creationId xmlns:p14="http://schemas.microsoft.com/office/powerpoint/2010/main" val="2183911003"/>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2"/>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2"/>
                                        </p:tgtEl>
                                        <p:attrNameLst>
                                          <p:attrName>r</p:attrName>
                                        </p:attrNameLst>
                                      </p:cBhvr>
                                    </p:animRot>
                                    <p:animRot by="-240000">
                                      <p:cBhvr>
                                        <p:cTn id="7" dur="200" fill="hold">
                                          <p:stCondLst>
                                            <p:cond delay="200"/>
                                          </p:stCondLst>
                                        </p:cTn>
                                        <p:tgtEl>
                                          <p:spTgt spid="152"/>
                                        </p:tgtEl>
                                        <p:attrNameLst>
                                          <p:attrName>r</p:attrName>
                                        </p:attrNameLst>
                                      </p:cBhvr>
                                    </p:animRot>
                                    <p:animRot by="240000">
                                      <p:cBhvr>
                                        <p:cTn id="8" dur="200" fill="hold">
                                          <p:stCondLst>
                                            <p:cond delay="400"/>
                                          </p:stCondLst>
                                        </p:cTn>
                                        <p:tgtEl>
                                          <p:spTgt spid="152"/>
                                        </p:tgtEl>
                                        <p:attrNameLst>
                                          <p:attrName>r</p:attrName>
                                        </p:attrNameLst>
                                      </p:cBhvr>
                                    </p:animRot>
                                    <p:animRot by="-240000">
                                      <p:cBhvr>
                                        <p:cTn id="9" dur="200" fill="hold">
                                          <p:stCondLst>
                                            <p:cond delay="600"/>
                                          </p:stCondLst>
                                        </p:cTn>
                                        <p:tgtEl>
                                          <p:spTgt spid="152"/>
                                        </p:tgtEl>
                                        <p:attrNameLst>
                                          <p:attrName>r</p:attrName>
                                        </p:attrNameLst>
                                      </p:cBhvr>
                                    </p:animRot>
                                    <p:animRot by="120000">
                                      <p:cBhvr>
                                        <p:cTn id="10" dur="200" fill="hold">
                                          <p:stCondLst>
                                            <p:cond delay="800"/>
                                          </p:stCondLst>
                                        </p:cTn>
                                        <p:tgtEl>
                                          <p:spTgt spid="152"/>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2"/>
                  </p:tgtEl>
                </p:cond>
              </p:nextCondLst>
            </p:seq>
            <p:seq concurrent="1" nextAc="seek">
              <p:cTn id="11" restart="whenNotActive" fill="hold" evtFilter="cancelBubble" nodeType="interactiveSeq">
                <p:stCondLst>
                  <p:cond evt="onClick" delay="0">
                    <p:tgtEl>
                      <p:spTgt spid="153"/>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53"/>
                                        </p:tgtEl>
                                        <p:attrNameLst>
                                          <p:attrName>r</p:attrName>
                                        </p:attrNameLst>
                                      </p:cBhvr>
                                    </p:animRot>
                                    <p:animRot by="-240000">
                                      <p:cBhvr>
                                        <p:cTn id="16" dur="200" fill="hold">
                                          <p:stCondLst>
                                            <p:cond delay="200"/>
                                          </p:stCondLst>
                                        </p:cTn>
                                        <p:tgtEl>
                                          <p:spTgt spid="153"/>
                                        </p:tgtEl>
                                        <p:attrNameLst>
                                          <p:attrName>r</p:attrName>
                                        </p:attrNameLst>
                                      </p:cBhvr>
                                    </p:animRot>
                                    <p:animRot by="240000">
                                      <p:cBhvr>
                                        <p:cTn id="17" dur="200" fill="hold">
                                          <p:stCondLst>
                                            <p:cond delay="400"/>
                                          </p:stCondLst>
                                        </p:cTn>
                                        <p:tgtEl>
                                          <p:spTgt spid="153"/>
                                        </p:tgtEl>
                                        <p:attrNameLst>
                                          <p:attrName>r</p:attrName>
                                        </p:attrNameLst>
                                      </p:cBhvr>
                                    </p:animRot>
                                    <p:animRot by="-240000">
                                      <p:cBhvr>
                                        <p:cTn id="18" dur="200" fill="hold">
                                          <p:stCondLst>
                                            <p:cond delay="600"/>
                                          </p:stCondLst>
                                        </p:cTn>
                                        <p:tgtEl>
                                          <p:spTgt spid="153"/>
                                        </p:tgtEl>
                                        <p:attrNameLst>
                                          <p:attrName>r</p:attrName>
                                        </p:attrNameLst>
                                      </p:cBhvr>
                                    </p:animRot>
                                    <p:animRot by="120000">
                                      <p:cBhvr>
                                        <p:cTn id="19" dur="200" fill="hold">
                                          <p:stCondLst>
                                            <p:cond delay="800"/>
                                          </p:stCondLst>
                                        </p:cTn>
                                        <p:tgtEl>
                                          <p:spTgt spid="153"/>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20" restart="whenNotActive" fill="hold" evtFilter="cancelBubble" nodeType="interactiveSeq">
                <p:stCondLst>
                  <p:cond evt="onClick" delay="0">
                    <p:tgtEl>
                      <p:spTgt spid="172"/>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2"/>
                                        </p:tgtEl>
                                        <p:attrNameLst>
                                          <p:attrName>r</p:attrName>
                                        </p:attrNameLst>
                                      </p:cBhvr>
                                    </p:animRot>
                                    <p:animRot by="-240000">
                                      <p:cBhvr>
                                        <p:cTn id="25" dur="200" fill="hold">
                                          <p:stCondLst>
                                            <p:cond delay="200"/>
                                          </p:stCondLst>
                                        </p:cTn>
                                        <p:tgtEl>
                                          <p:spTgt spid="172"/>
                                        </p:tgtEl>
                                        <p:attrNameLst>
                                          <p:attrName>r</p:attrName>
                                        </p:attrNameLst>
                                      </p:cBhvr>
                                    </p:animRot>
                                    <p:animRot by="240000">
                                      <p:cBhvr>
                                        <p:cTn id="26" dur="200" fill="hold">
                                          <p:stCondLst>
                                            <p:cond delay="400"/>
                                          </p:stCondLst>
                                        </p:cTn>
                                        <p:tgtEl>
                                          <p:spTgt spid="172"/>
                                        </p:tgtEl>
                                        <p:attrNameLst>
                                          <p:attrName>r</p:attrName>
                                        </p:attrNameLst>
                                      </p:cBhvr>
                                    </p:animRot>
                                    <p:animRot by="-240000">
                                      <p:cBhvr>
                                        <p:cTn id="27" dur="200" fill="hold">
                                          <p:stCondLst>
                                            <p:cond delay="600"/>
                                          </p:stCondLst>
                                        </p:cTn>
                                        <p:tgtEl>
                                          <p:spTgt spid="172"/>
                                        </p:tgtEl>
                                        <p:attrNameLst>
                                          <p:attrName>r</p:attrName>
                                        </p:attrNameLst>
                                      </p:cBhvr>
                                    </p:animRot>
                                    <p:animRot by="120000">
                                      <p:cBhvr>
                                        <p:cTn id="28" dur="200" fill="hold">
                                          <p:stCondLst>
                                            <p:cond delay="800"/>
                                          </p:stCondLst>
                                        </p:cTn>
                                        <p:tgtEl>
                                          <p:spTgt spid="172"/>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2"/>
                  </p:tgtEl>
                </p:cond>
              </p:nextCondLst>
            </p:seq>
            <p:seq concurrent="1" nextAc="seek">
              <p:cTn id="29" restart="whenNotActive" fill="hold" evtFilter="cancelBubble" nodeType="interactiveSeq">
                <p:stCondLst>
                  <p:cond evt="onClick" delay="0">
                    <p:tgtEl>
                      <p:spTgt spid="174"/>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4"/>
                                        </p:tgtEl>
                                        <p:attrNameLst>
                                          <p:attrName>r</p:attrName>
                                        </p:attrNameLst>
                                      </p:cBhvr>
                                    </p:animRot>
                                    <p:animRot by="-240000">
                                      <p:cBhvr>
                                        <p:cTn id="34" dur="200" fill="hold">
                                          <p:stCondLst>
                                            <p:cond delay="200"/>
                                          </p:stCondLst>
                                        </p:cTn>
                                        <p:tgtEl>
                                          <p:spTgt spid="174"/>
                                        </p:tgtEl>
                                        <p:attrNameLst>
                                          <p:attrName>r</p:attrName>
                                        </p:attrNameLst>
                                      </p:cBhvr>
                                    </p:animRot>
                                    <p:animRot by="240000">
                                      <p:cBhvr>
                                        <p:cTn id="35" dur="200" fill="hold">
                                          <p:stCondLst>
                                            <p:cond delay="400"/>
                                          </p:stCondLst>
                                        </p:cTn>
                                        <p:tgtEl>
                                          <p:spTgt spid="174"/>
                                        </p:tgtEl>
                                        <p:attrNameLst>
                                          <p:attrName>r</p:attrName>
                                        </p:attrNameLst>
                                      </p:cBhvr>
                                    </p:animRot>
                                    <p:animRot by="-240000">
                                      <p:cBhvr>
                                        <p:cTn id="36" dur="200" fill="hold">
                                          <p:stCondLst>
                                            <p:cond delay="600"/>
                                          </p:stCondLst>
                                        </p:cTn>
                                        <p:tgtEl>
                                          <p:spTgt spid="174"/>
                                        </p:tgtEl>
                                        <p:attrNameLst>
                                          <p:attrName>r</p:attrName>
                                        </p:attrNameLst>
                                      </p:cBhvr>
                                    </p:animRot>
                                    <p:animRot by="120000">
                                      <p:cBhvr>
                                        <p:cTn id="37" dur="200" fill="hold">
                                          <p:stCondLst>
                                            <p:cond delay="800"/>
                                          </p:stCondLst>
                                        </p:cTn>
                                        <p:tgtEl>
                                          <p:spTgt spid="174"/>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4"/>
                  </p:tgtEl>
                </p:cond>
              </p:nextCondLst>
            </p:seq>
            <p:seq concurrent="1" nextAc="seek">
              <p:cTn id="38" restart="whenNotActive" fill="hold" evtFilter="cancelBubble" nodeType="interactiveSeq">
                <p:stCondLst>
                  <p:cond evt="onClick" delay="0">
                    <p:tgtEl>
                      <p:spTgt spid="175"/>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5"/>
                                        </p:tgtEl>
                                        <p:attrNameLst>
                                          <p:attrName>r</p:attrName>
                                        </p:attrNameLst>
                                      </p:cBhvr>
                                    </p:animRot>
                                    <p:animRot by="-240000">
                                      <p:cBhvr>
                                        <p:cTn id="43" dur="200" fill="hold">
                                          <p:stCondLst>
                                            <p:cond delay="200"/>
                                          </p:stCondLst>
                                        </p:cTn>
                                        <p:tgtEl>
                                          <p:spTgt spid="175"/>
                                        </p:tgtEl>
                                        <p:attrNameLst>
                                          <p:attrName>r</p:attrName>
                                        </p:attrNameLst>
                                      </p:cBhvr>
                                    </p:animRot>
                                    <p:animRot by="240000">
                                      <p:cBhvr>
                                        <p:cTn id="44" dur="200" fill="hold">
                                          <p:stCondLst>
                                            <p:cond delay="400"/>
                                          </p:stCondLst>
                                        </p:cTn>
                                        <p:tgtEl>
                                          <p:spTgt spid="175"/>
                                        </p:tgtEl>
                                        <p:attrNameLst>
                                          <p:attrName>r</p:attrName>
                                        </p:attrNameLst>
                                      </p:cBhvr>
                                    </p:animRot>
                                    <p:animRot by="-240000">
                                      <p:cBhvr>
                                        <p:cTn id="45" dur="200" fill="hold">
                                          <p:stCondLst>
                                            <p:cond delay="600"/>
                                          </p:stCondLst>
                                        </p:cTn>
                                        <p:tgtEl>
                                          <p:spTgt spid="175"/>
                                        </p:tgtEl>
                                        <p:attrNameLst>
                                          <p:attrName>r</p:attrName>
                                        </p:attrNameLst>
                                      </p:cBhvr>
                                    </p:animRot>
                                    <p:animRot by="120000">
                                      <p:cBhvr>
                                        <p:cTn id="46" dur="200" fill="hold">
                                          <p:stCondLst>
                                            <p:cond delay="800"/>
                                          </p:stCondLst>
                                        </p:cTn>
                                        <p:tgtEl>
                                          <p:spTgt spid="175"/>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5"/>
                  </p:tgtEl>
                </p:cond>
              </p:nextCondLst>
            </p:seq>
            <p:seq concurrent="1" nextAc="seek">
              <p:cTn id="47" restart="whenNotActive" fill="hold" evtFilter="cancelBubble" nodeType="interactiveSeq">
                <p:stCondLst>
                  <p:cond evt="onClick" delay="0">
                    <p:tgtEl>
                      <p:spTgt spid="176"/>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76"/>
                                        </p:tgtEl>
                                        <p:attrNameLst>
                                          <p:attrName>r</p:attrName>
                                        </p:attrNameLst>
                                      </p:cBhvr>
                                    </p:animRot>
                                    <p:animRot by="-240000">
                                      <p:cBhvr>
                                        <p:cTn id="52" dur="200" fill="hold">
                                          <p:stCondLst>
                                            <p:cond delay="200"/>
                                          </p:stCondLst>
                                        </p:cTn>
                                        <p:tgtEl>
                                          <p:spTgt spid="176"/>
                                        </p:tgtEl>
                                        <p:attrNameLst>
                                          <p:attrName>r</p:attrName>
                                        </p:attrNameLst>
                                      </p:cBhvr>
                                    </p:animRot>
                                    <p:animRot by="240000">
                                      <p:cBhvr>
                                        <p:cTn id="53" dur="200" fill="hold">
                                          <p:stCondLst>
                                            <p:cond delay="400"/>
                                          </p:stCondLst>
                                        </p:cTn>
                                        <p:tgtEl>
                                          <p:spTgt spid="176"/>
                                        </p:tgtEl>
                                        <p:attrNameLst>
                                          <p:attrName>r</p:attrName>
                                        </p:attrNameLst>
                                      </p:cBhvr>
                                    </p:animRot>
                                    <p:animRot by="-240000">
                                      <p:cBhvr>
                                        <p:cTn id="54" dur="200" fill="hold">
                                          <p:stCondLst>
                                            <p:cond delay="600"/>
                                          </p:stCondLst>
                                        </p:cTn>
                                        <p:tgtEl>
                                          <p:spTgt spid="176"/>
                                        </p:tgtEl>
                                        <p:attrNameLst>
                                          <p:attrName>r</p:attrName>
                                        </p:attrNameLst>
                                      </p:cBhvr>
                                    </p:animRot>
                                    <p:animRot by="120000">
                                      <p:cBhvr>
                                        <p:cTn id="55" dur="200" fill="hold">
                                          <p:stCondLst>
                                            <p:cond delay="800"/>
                                          </p:stCondLst>
                                        </p:cTn>
                                        <p:tgtEl>
                                          <p:spTgt spid="176"/>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56" restart="whenNotActive" fill="hold" evtFilter="cancelBubble" nodeType="interactiveSeq">
                <p:stCondLst>
                  <p:cond evt="onClick" delay="0">
                    <p:tgtEl>
                      <p:spTgt spid="177"/>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177"/>
                                        </p:tgtEl>
                                        <p:attrNameLst>
                                          <p:attrName>r</p:attrName>
                                        </p:attrNameLst>
                                      </p:cBhvr>
                                    </p:animRot>
                                    <p:animRot by="-240000">
                                      <p:cBhvr>
                                        <p:cTn id="61" dur="200" fill="hold">
                                          <p:stCondLst>
                                            <p:cond delay="200"/>
                                          </p:stCondLst>
                                        </p:cTn>
                                        <p:tgtEl>
                                          <p:spTgt spid="177"/>
                                        </p:tgtEl>
                                        <p:attrNameLst>
                                          <p:attrName>r</p:attrName>
                                        </p:attrNameLst>
                                      </p:cBhvr>
                                    </p:animRot>
                                    <p:animRot by="240000">
                                      <p:cBhvr>
                                        <p:cTn id="62" dur="200" fill="hold">
                                          <p:stCondLst>
                                            <p:cond delay="400"/>
                                          </p:stCondLst>
                                        </p:cTn>
                                        <p:tgtEl>
                                          <p:spTgt spid="177"/>
                                        </p:tgtEl>
                                        <p:attrNameLst>
                                          <p:attrName>r</p:attrName>
                                        </p:attrNameLst>
                                      </p:cBhvr>
                                    </p:animRot>
                                    <p:animRot by="-240000">
                                      <p:cBhvr>
                                        <p:cTn id="63" dur="200" fill="hold">
                                          <p:stCondLst>
                                            <p:cond delay="600"/>
                                          </p:stCondLst>
                                        </p:cTn>
                                        <p:tgtEl>
                                          <p:spTgt spid="177"/>
                                        </p:tgtEl>
                                        <p:attrNameLst>
                                          <p:attrName>r</p:attrName>
                                        </p:attrNameLst>
                                      </p:cBhvr>
                                    </p:animRot>
                                    <p:animRot by="120000">
                                      <p:cBhvr>
                                        <p:cTn id="64" dur="200" fill="hold">
                                          <p:stCondLst>
                                            <p:cond delay="800"/>
                                          </p:stCondLst>
                                        </p:cTn>
                                        <p:tgtEl>
                                          <p:spTgt spid="177"/>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65" restart="whenNotActive" fill="hold" evtFilter="cancelBubble" nodeType="interactiveSeq">
                <p:stCondLst>
                  <p:cond evt="onClick" delay="0">
                    <p:tgtEl>
                      <p:spTgt spid="178"/>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178"/>
                                        </p:tgtEl>
                                        <p:attrNameLst>
                                          <p:attrName>r</p:attrName>
                                        </p:attrNameLst>
                                      </p:cBhvr>
                                    </p:animRot>
                                    <p:animRot by="-240000">
                                      <p:cBhvr>
                                        <p:cTn id="70" dur="200" fill="hold">
                                          <p:stCondLst>
                                            <p:cond delay="200"/>
                                          </p:stCondLst>
                                        </p:cTn>
                                        <p:tgtEl>
                                          <p:spTgt spid="178"/>
                                        </p:tgtEl>
                                        <p:attrNameLst>
                                          <p:attrName>r</p:attrName>
                                        </p:attrNameLst>
                                      </p:cBhvr>
                                    </p:animRot>
                                    <p:animRot by="240000">
                                      <p:cBhvr>
                                        <p:cTn id="71" dur="200" fill="hold">
                                          <p:stCondLst>
                                            <p:cond delay="400"/>
                                          </p:stCondLst>
                                        </p:cTn>
                                        <p:tgtEl>
                                          <p:spTgt spid="178"/>
                                        </p:tgtEl>
                                        <p:attrNameLst>
                                          <p:attrName>r</p:attrName>
                                        </p:attrNameLst>
                                      </p:cBhvr>
                                    </p:animRot>
                                    <p:animRot by="-240000">
                                      <p:cBhvr>
                                        <p:cTn id="72" dur="200" fill="hold">
                                          <p:stCondLst>
                                            <p:cond delay="600"/>
                                          </p:stCondLst>
                                        </p:cTn>
                                        <p:tgtEl>
                                          <p:spTgt spid="178"/>
                                        </p:tgtEl>
                                        <p:attrNameLst>
                                          <p:attrName>r</p:attrName>
                                        </p:attrNameLst>
                                      </p:cBhvr>
                                    </p:animRot>
                                    <p:animRot by="120000">
                                      <p:cBhvr>
                                        <p:cTn id="73" dur="200" fill="hold">
                                          <p:stCondLst>
                                            <p:cond delay="800"/>
                                          </p:stCondLst>
                                        </p:cTn>
                                        <p:tgtEl>
                                          <p:spTgt spid="178"/>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74" restart="whenNotActive" fill="hold" evtFilter="cancelBubble" nodeType="interactiveSeq">
                <p:stCondLst>
                  <p:cond evt="onClick" delay="0">
                    <p:tgtEl>
                      <p:spTgt spid="179"/>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179"/>
                                        </p:tgtEl>
                                        <p:attrNameLst>
                                          <p:attrName>r</p:attrName>
                                        </p:attrNameLst>
                                      </p:cBhvr>
                                    </p:animRot>
                                    <p:animRot by="-240000">
                                      <p:cBhvr>
                                        <p:cTn id="79" dur="200" fill="hold">
                                          <p:stCondLst>
                                            <p:cond delay="200"/>
                                          </p:stCondLst>
                                        </p:cTn>
                                        <p:tgtEl>
                                          <p:spTgt spid="179"/>
                                        </p:tgtEl>
                                        <p:attrNameLst>
                                          <p:attrName>r</p:attrName>
                                        </p:attrNameLst>
                                      </p:cBhvr>
                                    </p:animRot>
                                    <p:animRot by="240000">
                                      <p:cBhvr>
                                        <p:cTn id="80" dur="200" fill="hold">
                                          <p:stCondLst>
                                            <p:cond delay="400"/>
                                          </p:stCondLst>
                                        </p:cTn>
                                        <p:tgtEl>
                                          <p:spTgt spid="179"/>
                                        </p:tgtEl>
                                        <p:attrNameLst>
                                          <p:attrName>r</p:attrName>
                                        </p:attrNameLst>
                                      </p:cBhvr>
                                    </p:animRot>
                                    <p:animRot by="-240000">
                                      <p:cBhvr>
                                        <p:cTn id="81" dur="200" fill="hold">
                                          <p:stCondLst>
                                            <p:cond delay="600"/>
                                          </p:stCondLst>
                                        </p:cTn>
                                        <p:tgtEl>
                                          <p:spTgt spid="179"/>
                                        </p:tgtEl>
                                        <p:attrNameLst>
                                          <p:attrName>r</p:attrName>
                                        </p:attrNameLst>
                                      </p:cBhvr>
                                    </p:animRot>
                                    <p:animRot by="120000">
                                      <p:cBhvr>
                                        <p:cTn id="82" dur="200" fill="hold">
                                          <p:stCondLst>
                                            <p:cond delay="800"/>
                                          </p:stCondLst>
                                        </p:cTn>
                                        <p:tgtEl>
                                          <p:spTgt spid="179"/>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83" restart="whenNotActive" fill="hold" evtFilter="cancelBubble" nodeType="interactiveSeq">
                <p:stCondLst>
                  <p:cond evt="onClick" delay="0">
                    <p:tgtEl>
                      <p:spTgt spid="180"/>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180"/>
                                        </p:tgtEl>
                                        <p:attrNameLst>
                                          <p:attrName>r</p:attrName>
                                        </p:attrNameLst>
                                      </p:cBhvr>
                                    </p:animRot>
                                    <p:animRot by="-240000">
                                      <p:cBhvr>
                                        <p:cTn id="88" dur="200" fill="hold">
                                          <p:stCondLst>
                                            <p:cond delay="200"/>
                                          </p:stCondLst>
                                        </p:cTn>
                                        <p:tgtEl>
                                          <p:spTgt spid="180"/>
                                        </p:tgtEl>
                                        <p:attrNameLst>
                                          <p:attrName>r</p:attrName>
                                        </p:attrNameLst>
                                      </p:cBhvr>
                                    </p:animRot>
                                    <p:animRot by="240000">
                                      <p:cBhvr>
                                        <p:cTn id="89" dur="200" fill="hold">
                                          <p:stCondLst>
                                            <p:cond delay="400"/>
                                          </p:stCondLst>
                                        </p:cTn>
                                        <p:tgtEl>
                                          <p:spTgt spid="180"/>
                                        </p:tgtEl>
                                        <p:attrNameLst>
                                          <p:attrName>r</p:attrName>
                                        </p:attrNameLst>
                                      </p:cBhvr>
                                    </p:animRot>
                                    <p:animRot by="-240000">
                                      <p:cBhvr>
                                        <p:cTn id="90" dur="200" fill="hold">
                                          <p:stCondLst>
                                            <p:cond delay="600"/>
                                          </p:stCondLst>
                                        </p:cTn>
                                        <p:tgtEl>
                                          <p:spTgt spid="180"/>
                                        </p:tgtEl>
                                        <p:attrNameLst>
                                          <p:attrName>r</p:attrName>
                                        </p:attrNameLst>
                                      </p:cBhvr>
                                    </p:animRot>
                                    <p:animRot by="120000">
                                      <p:cBhvr>
                                        <p:cTn id="91" dur="200" fill="hold">
                                          <p:stCondLst>
                                            <p:cond delay="800"/>
                                          </p:stCondLst>
                                        </p:cTn>
                                        <p:tgtEl>
                                          <p:spTgt spid="180"/>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92" restart="whenNotActive" fill="hold" evtFilter="cancelBubble" nodeType="interactiveSeq">
                <p:stCondLst>
                  <p:cond evt="onClick" delay="0">
                    <p:tgtEl>
                      <p:spTgt spid="34"/>
                    </p:tgtEl>
                  </p:cond>
                </p:stCondLst>
                <p:endSync evt="end" delay="0">
                  <p:rtn val="all"/>
                </p:endSync>
                <p:childTnLst>
                  <p:par>
                    <p:cTn id="93" fill="hold">
                      <p:stCondLst>
                        <p:cond delay="0"/>
                      </p:stCondLst>
                      <p:childTnLst>
                        <p:par>
                          <p:cTn id="94" fill="hold">
                            <p:stCondLst>
                              <p:cond delay="0"/>
                            </p:stCondLst>
                            <p:childTnLst>
                              <p:par>
                                <p:cTn id="95" presetID="32" presetClass="emph" presetSubtype="0" fill="hold" grpId="0" nodeType="clickEffect">
                                  <p:stCondLst>
                                    <p:cond delay="0"/>
                                  </p:stCondLst>
                                  <p:childTnLst>
                                    <p:animRot by="120000">
                                      <p:cBhvr>
                                        <p:cTn id="96" dur="100" fill="hold">
                                          <p:stCondLst>
                                            <p:cond delay="0"/>
                                          </p:stCondLst>
                                        </p:cTn>
                                        <p:tgtEl>
                                          <p:spTgt spid="34"/>
                                        </p:tgtEl>
                                        <p:attrNameLst>
                                          <p:attrName>r</p:attrName>
                                        </p:attrNameLst>
                                      </p:cBhvr>
                                    </p:animRot>
                                    <p:animRot by="-240000">
                                      <p:cBhvr>
                                        <p:cTn id="97" dur="200" fill="hold">
                                          <p:stCondLst>
                                            <p:cond delay="200"/>
                                          </p:stCondLst>
                                        </p:cTn>
                                        <p:tgtEl>
                                          <p:spTgt spid="34"/>
                                        </p:tgtEl>
                                        <p:attrNameLst>
                                          <p:attrName>r</p:attrName>
                                        </p:attrNameLst>
                                      </p:cBhvr>
                                    </p:animRot>
                                    <p:animRot by="240000">
                                      <p:cBhvr>
                                        <p:cTn id="98" dur="200" fill="hold">
                                          <p:stCondLst>
                                            <p:cond delay="400"/>
                                          </p:stCondLst>
                                        </p:cTn>
                                        <p:tgtEl>
                                          <p:spTgt spid="34"/>
                                        </p:tgtEl>
                                        <p:attrNameLst>
                                          <p:attrName>r</p:attrName>
                                        </p:attrNameLst>
                                      </p:cBhvr>
                                    </p:animRot>
                                    <p:animRot by="-240000">
                                      <p:cBhvr>
                                        <p:cTn id="99" dur="200" fill="hold">
                                          <p:stCondLst>
                                            <p:cond delay="600"/>
                                          </p:stCondLst>
                                        </p:cTn>
                                        <p:tgtEl>
                                          <p:spTgt spid="34"/>
                                        </p:tgtEl>
                                        <p:attrNameLst>
                                          <p:attrName>r</p:attrName>
                                        </p:attrNameLst>
                                      </p:cBhvr>
                                    </p:animRot>
                                    <p:animRot by="120000">
                                      <p:cBhvr>
                                        <p:cTn id="100" dur="200" fill="hold">
                                          <p:stCondLst>
                                            <p:cond delay="800"/>
                                          </p:stCondLst>
                                        </p:cTn>
                                        <p:tgtEl>
                                          <p:spTgt spid="34"/>
                                        </p:tgtEl>
                                        <p:attrNameLst>
                                          <p:attrName>r</p:attrName>
                                        </p:attrNameLst>
                                      </p:cBhvr>
                                    </p:animRot>
                                  </p:childTnLst>
                                  <p:subTnLst>
                                    <p:audio>
                                      <p:cMediaNode>
                                        <p:cTn display="0" masterRel="sameClick">
                                          <p:stCondLst>
                                            <p:cond evt="begin" delay="0">
                                              <p:tn val="9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101" restart="whenNotActive" fill="hold" evtFilter="cancelBubble" nodeType="interactiveSeq">
                <p:stCondLst>
                  <p:cond evt="onClick" delay="0">
                    <p:tgtEl>
                      <p:spTgt spid="35"/>
                    </p:tgtEl>
                  </p:cond>
                </p:stCondLst>
                <p:endSync evt="end" delay="0">
                  <p:rtn val="all"/>
                </p:endSync>
                <p:childTnLst>
                  <p:par>
                    <p:cTn id="102" fill="hold">
                      <p:stCondLst>
                        <p:cond delay="0"/>
                      </p:stCondLst>
                      <p:childTnLst>
                        <p:par>
                          <p:cTn id="103" fill="hold">
                            <p:stCondLst>
                              <p:cond delay="0"/>
                            </p:stCondLst>
                            <p:childTnLst>
                              <p:par>
                                <p:cTn id="104" presetID="32" presetClass="emph" presetSubtype="0" fill="hold" grpId="0" nodeType="clickEffect">
                                  <p:stCondLst>
                                    <p:cond delay="0"/>
                                  </p:stCondLst>
                                  <p:childTnLst>
                                    <p:animRot by="120000">
                                      <p:cBhvr>
                                        <p:cTn id="105" dur="100" fill="hold">
                                          <p:stCondLst>
                                            <p:cond delay="0"/>
                                          </p:stCondLst>
                                        </p:cTn>
                                        <p:tgtEl>
                                          <p:spTgt spid="35"/>
                                        </p:tgtEl>
                                        <p:attrNameLst>
                                          <p:attrName>r</p:attrName>
                                        </p:attrNameLst>
                                      </p:cBhvr>
                                    </p:animRot>
                                    <p:animRot by="-240000">
                                      <p:cBhvr>
                                        <p:cTn id="106" dur="200" fill="hold">
                                          <p:stCondLst>
                                            <p:cond delay="200"/>
                                          </p:stCondLst>
                                        </p:cTn>
                                        <p:tgtEl>
                                          <p:spTgt spid="35"/>
                                        </p:tgtEl>
                                        <p:attrNameLst>
                                          <p:attrName>r</p:attrName>
                                        </p:attrNameLst>
                                      </p:cBhvr>
                                    </p:animRot>
                                    <p:animRot by="240000">
                                      <p:cBhvr>
                                        <p:cTn id="107" dur="200" fill="hold">
                                          <p:stCondLst>
                                            <p:cond delay="400"/>
                                          </p:stCondLst>
                                        </p:cTn>
                                        <p:tgtEl>
                                          <p:spTgt spid="35"/>
                                        </p:tgtEl>
                                        <p:attrNameLst>
                                          <p:attrName>r</p:attrName>
                                        </p:attrNameLst>
                                      </p:cBhvr>
                                    </p:animRot>
                                    <p:animRot by="-240000">
                                      <p:cBhvr>
                                        <p:cTn id="108" dur="200" fill="hold">
                                          <p:stCondLst>
                                            <p:cond delay="600"/>
                                          </p:stCondLst>
                                        </p:cTn>
                                        <p:tgtEl>
                                          <p:spTgt spid="35"/>
                                        </p:tgtEl>
                                        <p:attrNameLst>
                                          <p:attrName>r</p:attrName>
                                        </p:attrNameLst>
                                      </p:cBhvr>
                                    </p:animRot>
                                    <p:animRot by="120000">
                                      <p:cBhvr>
                                        <p:cTn id="109" dur="200" fill="hold">
                                          <p:stCondLst>
                                            <p:cond delay="800"/>
                                          </p:stCondLst>
                                        </p:cTn>
                                        <p:tgtEl>
                                          <p:spTgt spid="35"/>
                                        </p:tgtEl>
                                        <p:attrNameLst>
                                          <p:attrName>r</p:attrName>
                                        </p:attrNameLst>
                                      </p:cBhvr>
                                    </p:animRot>
                                  </p:childTnLst>
                                  <p:subTnLst>
                                    <p:audio>
                                      <p:cMediaNode>
                                        <p:cTn display="0" masterRel="sameClick">
                                          <p:stCondLst>
                                            <p:cond evt="begin" delay="0">
                                              <p:tn val="10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110" restart="whenNotActive" fill="hold" evtFilter="cancelBubble" nodeType="interactiveSeq">
                <p:stCondLst>
                  <p:cond evt="onClick" delay="0">
                    <p:tgtEl>
                      <p:spTgt spid="36"/>
                    </p:tgtEl>
                  </p:cond>
                </p:stCondLst>
                <p:endSync evt="end" delay="0">
                  <p:rtn val="all"/>
                </p:endSync>
                <p:childTnLst>
                  <p:par>
                    <p:cTn id="111" fill="hold">
                      <p:stCondLst>
                        <p:cond delay="0"/>
                      </p:stCondLst>
                      <p:childTnLst>
                        <p:par>
                          <p:cTn id="112" fill="hold">
                            <p:stCondLst>
                              <p:cond delay="0"/>
                            </p:stCondLst>
                            <p:childTnLst>
                              <p:par>
                                <p:cTn id="113" presetID="32" presetClass="emph" presetSubtype="0" fill="hold" grpId="0" nodeType="clickEffect">
                                  <p:stCondLst>
                                    <p:cond delay="0"/>
                                  </p:stCondLst>
                                  <p:childTnLst>
                                    <p:animRot by="120000">
                                      <p:cBhvr>
                                        <p:cTn id="114" dur="100" fill="hold">
                                          <p:stCondLst>
                                            <p:cond delay="0"/>
                                          </p:stCondLst>
                                        </p:cTn>
                                        <p:tgtEl>
                                          <p:spTgt spid="36"/>
                                        </p:tgtEl>
                                        <p:attrNameLst>
                                          <p:attrName>r</p:attrName>
                                        </p:attrNameLst>
                                      </p:cBhvr>
                                    </p:animRot>
                                    <p:animRot by="-240000">
                                      <p:cBhvr>
                                        <p:cTn id="115" dur="200" fill="hold">
                                          <p:stCondLst>
                                            <p:cond delay="200"/>
                                          </p:stCondLst>
                                        </p:cTn>
                                        <p:tgtEl>
                                          <p:spTgt spid="36"/>
                                        </p:tgtEl>
                                        <p:attrNameLst>
                                          <p:attrName>r</p:attrName>
                                        </p:attrNameLst>
                                      </p:cBhvr>
                                    </p:animRot>
                                    <p:animRot by="240000">
                                      <p:cBhvr>
                                        <p:cTn id="116" dur="200" fill="hold">
                                          <p:stCondLst>
                                            <p:cond delay="400"/>
                                          </p:stCondLst>
                                        </p:cTn>
                                        <p:tgtEl>
                                          <p:spTgt spid="36"/>
                                        </p:tgtEl>
                                        <p:attrNameLst>
                                          <p:attrName>r</p:attrName>
                                        </p:attrNameLst>
                                      </p:cBhvr>
                                    </p:animRot>
                                    <p:animRot by="-240000">
                                      <p:cBhvr>
                                        <p:cTn id="117" dur="200" fill="hold">
                                          <p:stCondLst>
                                            <p:cond delay="600"/>
                                          </p:stCondLst>
                                        </p:cTn>
                                        <p:tgtEl>
                                          <p:spTgt spid="36"/>
                                        </p:tgtEl>
                                        <p:attrNameLst>
                                          <p:attrName>r</p:attrName>
                                        </p:attrNameLst>
                                      </p:cBhvr>
                                    </p:animRot>
                                    <p:animRot by="120000">
                                      <p:cBhvr>
                                        <p:cTn id="118" dur="200" fill="hold">
                                          <p:stCondLst>
                                            <p:cond delay="800"/>
                                          </p:stCondLst>
                                        </p:cTn>
                                        <p:tgtEl>
                                          <p:spTgt spid="36"/>
                                        </p:tgtEl>
                                        <p:attrNameLst>
                                          <p:attrName>r</p:attrName>
                                        </p:attrNameLst>
                                      </p:cBhvr>
                                    </p:animRot>
                                  </p:childTnLst>
                                  <p:subTnLst>
                                    <p:audio>
                                      <p:cMediaNode>
                                        <p:cTn display="0" masterRel="sameClick">
                                          <p:stCondLst>
                                            <p:cond evt="begin" delay="0">
                                              <p:tn val="11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119" restart="whenNotActive" fill="hold" evtFilter="cancelBubble" nodeType="interactiveSeq">
                <p:stCondLst>
                  <p:cond evt="onClick" delay="0">
                    <p:tgtEl>
                      <p:spTgt spid="37"/>
                    </p:tgtEl>
                  </p:cond>
                </p:stCondLst>
                <p:endSync evt="end" delay="0">
                  <p:rtn val="all"/>
                </p:endSync>
                <p:childTnLst>
                  <p:par>
                    <p:cTn id="120" fill="hold">
                      <p:stCondLst>
                        <p:cond delay="0"/>
                      </p:stCondLst>
                      <p:childTnLst>
                        <p:par>
                          <p:cTn id="121" fill="hold">
                            <p:stCondLst>
                              <p:cond delay="0"/>
                            </p:stCondLst>
                            <p:childTnLst>
                              <p:par>
                                <p:cTn id="122" presetID="32" presetClass="emph" presetSubtype="0" fill="hold" grpId="0" nodeType="clickEffect">
                                  <p:stCondLst>
                                    <p:cond delay="0"/>
                                  </p:stCondLst>
                                  <p:childTnLst>
                                    <p:animRot by="120000">
                                      <p:cBhvr>
                                        <p:cTn id="123" dur="100" fill="hold">
                                          <p:stCondLst>
                                            <p:cond delay="0"/>
                                          </p:stCondLst>
                                        </p:cTn>
                                        <p:tgtEl>
                                          <p:spTgt spid="37"/>
                                        </p:tgtEl>
                                        <p:attrNameLst>
                                          <p:attrName>r</p:attrName>
                                        </p:attrNameLst>
                                      </p:cBhvr>
                                    </p:animRot>
                                    <p:animRot by="-240000">
                                      <p:cBhvr>
                                        <p:cTn id="124" dur="200" fill="hold">
                                          <p:stCondLst>
                                            <p:cond delay="200"/>
                                          </p:stCondLst>
                                        </p:cTn>
                                        <p:tgtEl>
                                          <p:spTgt spid="37"/>
                                        </p:tgtEl>
                                        <p:attrNameLst>
                                          <p:attrName>r</p:attrName>
                                        </p:attrNameLst>
                                      </p:cBhvr>
                                    </p:animRot>
                                    <p:animRot by="240000">
                                      <p:cBhvr>
                                        <p:cTn id="125" dur="200" fill="hold">
                                          <p:stCondLst>
                                            <p:cond delay="400"/>
                                          </p:stCondLst>
                                        </p:cTn>
                                        <p:tgtEl>
                                          <p:spTgt spid="37"/>
                                        </p:tgtEl>
                                        <p:attrNameLst>
                                          <p:attrName>r</p:attrName>
                                        </p:attrNameLst>
                                      </p:cBhvr>
                                    </p:animRot>
                                    <p:animRot by="-240000">
                                      <p:cBhvr>
                                        <p:cTn id="126" dur="200" fill="hold">
                                          <p:stCondLst>
                                            <p:cond delay="600"/>
                                          </p:stCondLst>
                                        </p:cTn>
                                        <p:tgtEl>
                                          <p:spTgt spid="37"/>
                                        </p:tgtEl>
                                        <p:attrNameLst>
                                          <p:attrName>r</p:attrName>
                                        </p:attrNameLst>
                                      </p:cBhvr>
                                    </p:animRot>
                                    <p:animRot by="120000">
                                      <p:cBhvr>
                                        <p:cTn id="127" dur="200" fill="hold">
                                          <p:stCondLst>
                                            <p:cond delay="800"/>
                                          </p:stCondLst>
                                        </p:cTn>
                                        <p:tgtEl>
                                          <p:spTgt spid="37"/>
                                        </p:tgtEl>
                                        <p:attrNameLst>
                                          <p:attrName>r</p:attrName>
                                        </p:attrNameLst>
                                      </p:cBhvr>
                                    </p:animRot>
                                  </p:childTnLst>
                                  <p:subTnLst>
                                    <p:audio>
                                      <p:cMediaNode>
                                        <p:cTn display="0" masterRel="sameClick">
                                          <p:stCondLst>
                                            <p:cond evt="begin" delay="0">
                                              <p:tn val="12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128" restart="whenNotActive" fill="hold" evtFilter="cancelBubble" nodeType="interactiveSeq">
                <p:stCondLst>
                  <p:cond evt="onClick" delay="0">
                    <p:tgtEl>
                      <p:spTgt spid="38"/>
                    </p:tgtEl>
                  </p:cond>
                </p:stCondLst>
                <p:endSync evt="end" delay="0">
                  <p:rtn val="all"/>
                </p:endSync>
                <p:childTnLst>
                  <p:par>
                    <p:cTn id="129" fill="hold">
                      <p:stCondLst>
                        <p:cond delay="0"/>
                      </p:stCondLst>
                      <p:childTnLst>
                        <p:par>
                          <p:cTn id="130" fill="hold">
                            <p:stCondLst>
                              <p:cond delay="0"/>
                            </p:stCondLst>
                            <p:childTnLst>
                              <p:par>
                                <p:cTn id="131" presetID="32" presetClass="emph" presetSubtype="0" fill="hold" grpId="0" nodeType="clickEffect">
                                  <p:stCondLst>
                                    <p:cond delay="0"/>
                                  </p:stCondLst>
                                  <p:childTnLst>
                                    <p:animRot by="120000">
                                      <p:cBhvr>
                                        <p:cTn id="132" dur="100" fill="hold">
                                          <p:stCondLst>
                                            <p:cond delay="0"/>
                                          </p:stCondLst>
                                        </p:cTn>
                                        <p:tgtEl>
                                          <p:spTgt spid="38"/>
                                        </p:tgtEl>
                                        <p:attrNameLst>
                                          <p:attrName>r</p:attrName>
                                        </p:attrNameLst>
                                      </p:cBhvr>
                                    </p:animRot>
                                    <p:animRot by="-240000">
                                      <p:cBhvr>
                                        <p:cTn id="133" dur="200" fill="hold">
                                          <p:stCondLst>
                                            <p:cond delay="200"/>
                                          </p:stCondLst>
                                        </p:cTn>
                                        <p:tgtEl>
                                          <p:spTgt spid="38"/>
                                        </p:tgtEl>
                                        <p:attrNameLst>
                                          <p:attrName>r</p:attrName>
                                        </p:attrNameLst>
                                      </p:cBhvr>
                                    </p:animRot>
                                    <p:animRot by="240000">
                                      <p:cBhvr>
                                        <p:cTn id="134" dur="200" fill="hold">
                                          <p:stCondLst>
                                            <p:cond delay="400"/>
                                          </p:stCondLst>
                                        </p:cTn>
                                        <p:tgtEl>
                                          <p:spTgt spid="38"/>
                                        </p:tgtEl>
                                        <p:attrNameLst>
                                          <p:attrName>r</p:attrName>
                                        </p:attrNameLst>
                                      </p:cBhvr>
                                    </p:animRot>
                                    <p:animRot by="-240000">
                                      <p:cBhvr>
                                        <p:cTn id="135" dur="200" fill="hold">
                                          <p:stCondLst>
                                            <p:cond delay="600"/>
                                          </p:stCondLst>
                                        </p:cTn>
                                        <p:tgtEl>
                                          <p:spTgt spid="38"/>
                                        </p:tgtEl>
                                        <p:attrNameLst>
                                          <p:attrName>r</p:attrName>
                                        </p:attrNameLst>
                                      </p:cBhvr>
                                    </p:animRot>
                                    <p:animRot by="120000">
                                      <p:cBhvr>
                                        <p:cTn id="136" dur="200" fill="hold">
                                          <p:stCondLst>
                                            <p:cond delay="800"/>
                                          </p:stCondLst>
                                        </p:cTn>
                                        <p:tgtEl>
                                          <p:spTgt spid="38"/>
                                        </p:tgtEl>
                                        <p:attrNameLst>
                                          <p:attrName>r</p:attrName>
                                        </p:attrNameLst>
                                      </p:cBhvr>
                                    </p:animRot>
                                  </p:childTnLst>
                                  <p:subTnLst>
                                    <p:audio>
                                      <p:cMediaNode>
                                        <p:cTn display="0" masterRel="sameClick">
                                          <p:stCondLst>
                                            <p:cond evt="begin" delay="0">
                                              <p:tn val="13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8"/>
                  </p:tgtEl>
                </p:cond>
              </p:nextCondLst>
            </p:seq>
            <p:seq concurrent="1" nextAc="seek">
              <p:cTn id="137" restart="whenNotActive" fill="hold" evtFilter="cancelBubble" nodeType="interactiveSeq">
                <p:stCondLst>
                  <p:cond evt="onClick" delay="0">
                    <p:tgtEl>
                      <p:spTgt spid="39"/>
                    </p:tgtEl>
                  </p:cond>
                </p:stCondLst>
                <p:endSync evt="end" delay="0">
                  <p:rtn val="all"/>
                </p:endSync>
                <p:childTnLst>
                  <p:par>
                    <p:cTn id="138" fill="hold">
                      <p:stCondLst>
                        <p:cond delay="0"/>
                      </p:stCondLst>
                      <p:childTnLst>
                        <p:par>
                          <p:cTn id="139" fill="hold">
                            <p:stCondLst>
                              <p:cond delay="0"/>
                            </p:stCondLst>
                            <p:childTnLst>
                              <p:par>
                                <p:cTn id="140" presetID="42" presetClass="path" presetSubtype="0" accel="50000" decel="50000" fill="hold" grpId="0" nodeType="clickEffect">
                                  <p:stCondLst>
                                    <p:cond delay="0"/>
                                  </p:stCondLst>
                                  <p:childTnLst>
                                    <p:animMotion origin="layout" path="M 2.08333E-7 0 L 0.00052 0.3912 " pathEditMode="relative" rAng="0" ptsTypes="AA">
                                      <p:cBhvr>
                                        <p:cTn id="141" dur="1000" fill="hold"/>
                                        <p:tgtEl>
                                          <p:spTgt spid="39"/>
                                        </p:tgtEl>
                                        <p:attrNameLst>
                                          <p:attrName>ppt_x</p:attrName>
                                          <p:attrName>ppt_y</p:attrName>
                                        </p:attrNameLst>
                                      </p:cBhvr>
                                      <p:rCtr x="26" y="19560"/>
                                    </p:animMotion>
                                  </p:childTnLst>
                                </p:cTn>
                              </p:par>
                              <p:par>
                                <p:cTn id="142" presetID="42" presetClass="path" presetSubtype="0" accel="50000" decel="50000" fill="hold" nodeType="withEffect">
                                  <p:stCondLst>
                                    <p:cond delay="0"/>
                                  </p:stCondLst>
                                  <p:childTnLst>
                                    <p:animMotion origin="layout" path="M 1.875E-6 3.33333E-6 L -0.00013 0.40463 " pathEditMode="relative" rAng="0" ptsTypes="AA">
                                      <p:cBhvr>
                                        <p:cTn id="143" dur="1000" fill="hold"/>
                                        <p:tgtEl>
                                          <p:spTgt spid="164"/>
                                        </p:tgtEl>
                                        <p:attrNameLst>
                                          <p:attrName>ppt_x</p:attrName>
                                          <p:attrName>ppt_y</p:attrName>
                                        </p:attrNameLst>
                                      </p:cBhvr>
                                      <p:rCtr x="-13" y="20231"/>
                                    </p:animMotion>
                                  </p:childTnLst>
                                  <p:subTnLst>
                                    <p:audio>
                                      <p:cMediaNode>
                                        <p:cTn display="0" masterRel="sameClick">
                                          <p:stCondLst>
                                            <p:cond evt="begin" delay="0">
                                              <p:tn val="142"/>
                                            </p:cond>
                                          </p:stCondLst>
                                          <p:endCondLst>
                                            <p:cond evt="onStopAudio" delay="0">
                                              <p:tgtEl>
                                                <p:sldTgt/>
                                              </p:tgtEl>
                                            </p:cond>
                                          </p:endCondLst>
                                        </p:cTn>
                                        <p:tgtEl>
                                          <p:sndTgt r:embed="rId3" name="pop.wav"/>
                                        </p:tgtEl>
                                      </p:cMediaNode>
                                    </p:audio>
                                  </p:subTnLst>
                                </p:cTn>
                              </p:par>
                              <p:par>
                                <p:cTn id="144" presetID="2" presetClass="entr" presetSubtype="8" fill="hold" nodeType="withEffect">
                                  <p:stCondLst>
                                    <p:cond delay="0"/>
                                  </p:stCondLst>
                                  <p:childTnLst>
                                    <p:set>
                                      <p:cBhvr>
                                        <p:cTn id="145" dur="1" fill="hold">
                                          <p:stCondLst>
                                            <p:cond delay="0"/>
                                          </p:stCondLst>
                                        </p:cTn>
                                        <p:tgtEl>
                                          <p:spTgt spid="4"/>
                                        </p:tgtEl>
                                        <p:attrNameLst>
                                          <p:attrName>style.visibility</p:attrName>
                                        </p:attrNameLst>
                                      </p:cBhvr>
                                      <p:to>
                                        <p:strVal val="visible"/>
                                      </p:to>
                                    </p:set>
                                    <p:anim calcmode="lin" valueType="num">
                                      <p:cBhvr additive="base">
                                        <p:cTn id="146" dur="500" fill="hold"/>
                                        <p:tgtEl>
                                          <p:spTgt spid="4"/>
                                        </p:tgtEl>
                                        <p:attrNameLst>
                                          <p:attrName>ppt_x</p:attrName>
                                        </p:attrNameLst>
                                      </p:cBhvr>
                                      <p:tavLst>
                                        <p:tav tm="0">
                                          <p:val>
                                            <p:strVal val="0-#ppt_w/2"/>
                                          </p:val>
                                        </p:tav>
                                        <p:tav tm="100000">
                                          <p:val>
                                            <p:strVal val="#ppt_x"/>
                                          </p:val>
                                        </p:tav>
                                      </p:tavLst>
                                    </p:anim>
                                    <p:anim calcmode="lin" valueType="num">
                                      <p:cBhvr additive="base">
                                        <p:cTn id="147" dur="500" fill="hold"/>
                                        <p:tgtEl>
                                          <p:spTgt spid="4"/>
                                        </p:tgtEl>
                                        <p:attrNameLst>
                                          <p:attrName>ppt_y</p:attrName>
                                        </p:attrNameLst>
                                      </p:cBhvr>
                                      <p:tavLst>
                                        <p:tav tm="0">
                                          <p:val>
                                            <p:strVal val="#ppt_y"/>
                                          </p:val>
                                        </p:tav>
                                        <p:tav tm="100000">
                                          <p:val>
                                            <p:strVal val="#ppt_y"/>
                                          </p:val>
                                        </p:tav>
                                      </p:tavLst>
                                    </p:anim>
                                  </p:childTnLst>
                                </p:cTn>
                              </p:par>
                            </p:childTnLst>
                          </p:cTn>
                        </p:par>
                        <p:par>
                          <p:cTn id="148" fill="hold">
                            <p:stCondLst>
                              <p:cond delay="1000"/>
                            </p:stCondLst>
                            <p:childTnLst>
                              <p:par>
                                <p:cTn id="149" presetID="1" presetClass="exit" presetSubtype="0" fill="hold" nodeType="afterEffect">
                                  <p:stCondLst>
                                    <p:cond delay="0"/>
                                  </p:stCondLst>
                                  <p:childTnLst>
                                    <p:set>
                                      <p:cBhvr>
                                        <p:cTn id="150" dur="1" fill="hold">
                                          <p:stCondLst>
                                            <p:cond delay="0"/>
                                          </p:stCondLst>
                                        </p:cTn>
                                        <p:tgtEl>
                                          <p:spTgt spid="164"/>
                                        </p:tgtEl>
                                        <p:attrNameLst>
                                          <p:attrName>style.visibility</p:attrName>
                                        </p:attrNameLst>
                                      </p:cBhvr>
                                      <p:to>
                                        <p:strVal val="hidden"/>
                                      </p:to>
                                    </p:set>
                                  </p:childTnLst>
                                </p:cTn>
                              </p:par>
                              <p:par>
                                <p:cTn id="151" presetID="1" presetClass="exit" presetSubtype="0" fill="hold" grpId="1" nodeType="withEffect">
                                  <p:stCondLst>
                                    <p:cond delay="0"/>
                                  </p:stCondLst>
                                  <p:childTnLst>
                                    <p:set>
                                      <p:cBhvr>
                                        <p:cTn id="152" dur="1" fill="hold">
                                          <p:stCondLst>
                                            <p:cond delay="0"/>
                                          </p:stCondLst>
                                        </p:cTn>
                                        <p:tgtEl>
                                          <p:spTgt spid="39"/>
                                        </p:tgtEl>
                                        <p:attrNameLst>
                                          <p:attrName>style.visibility</p:attrName>
                                        </p:attrNameLst>
                                      </p:cBhvr>
                                      <p:to>
                                        <p:strVal val="hidden"/>
                                      </p:to>
                                    </p:set>
                                  </p:childTnLst>
                                </p:cTn>
                              </p:par>
                            </p:childTnLst>
                          </p:cTn>
                        </p:par>
                        <p:par>
                          <p:cTn id="153" fill="hold">
                            <p:stCondLst>
                              <p:cond delay="1000"/>
                            </p:stCondLst>
                            <p:childTnLst>
                              <p:par>
                                <p:cTn id="154" presetID="42" presetClass="path" presetSubtype="0" accel="50000" decel="50000" fill="hold" nodeType="afterEffect">
                                  <p:stCondLst>
                                    <p:cond delay="0"/>
                                  </p:stCondLst>
                                  <p:childTnLst>
                                    <p:animMotion origin="layout" path="M -2.91667E-6 1.85185E-6 L 1.05677 0.00417 " pathEditMode="relative" rAng="0" ptsTypes="AA">
                                      <p:cBhvr>
                                        <p:cTn id="155" dur="2000" fill="hold"/>
                                        <p:tgtEl>
                                          <p:spTgt spid="4"/>
                                        </p:tgtEl>
                                        <p:attrNameLst>
                                          <p:attrName>ppt_x</p:attrName>
                                          <p:attrName>ppt_y</p:attrName>
                                        </p:attrNameLst>
                                      </p:cBhvr>
                                      <p:rCtr x="52826" y="324"/>
                                    </p:animMotion>
                                  </p:childTnLst>
                                  <p:subTnLst>
                                    <p:audio>
                                      <p:cMediaNode>
                                        <p:cTn display="0" masterRel="sameClick">
                                          <p:stCondLst>
                                            <p:cond evt="begin" delay="0">
                                              <p:tn val="154"/>
                                            </p:cond>
                                          </p:stCondLst>
                                          <p:endCondLst>
                                            <p:cond evt="onStopAudio" delay="0">
                                              <p:tgtEl>
                                                <p:sldTgt/>
                                              </p:tgtEl>
                                            </p:cond>
                                          </p:endCondLst>
                                        </p:cTn>
                                        <p:tgtEl>
                                          <p:sndTgt r:embed="rId4" name="bike-bell.wav"/>
                                        </p:tgtEl>
                                      </p:cMediaNode>
                                    </p:audio>
                                  </p:subTnLst>
                                </p:cTn>
                              </p:par>
                            </p:childTnLst>
                          </p:cTn>
                        </p:par>
                      </p:childTnLst>
                    </p:cTn>
                  </p:par>
                </p:childTnLst>
              </p:cTn>
              <p:nextCondLst>
                <p:cond evt="onClick" delay="0">
                  <p:tgtEl>
                    <p:spTgt spid="39"/>
                  </p:tgtEl>
                </p:cond>
              </p:nextCondLst>
            </p:seq>
          </p:childTnLst>
        </p:cTn>
      </p:par>
    </p:tnLst>
    <p:bldLst>
      <p:bldP spid="152" grpId="0"/>
      <p:bldP spid="153" grpId="0"/>
      <p:bldP spid="172" grpId="0"/>
      <p:bldP spid="174" grpId="0"/>
      <p:bldP spid="175" grpId="0"/>
      <p:bldP spid="176" grpId="0"/>
      <p:bldP spid="177" grpId="0"/>
      <p:bldP spid="178" grpId="0"/>
      <p:bldP spid="179" grpId="0"/>
      <p:bldP spid="180" grpId="0"/>
      <p:bldP spid="34" grpId="0"/>
      <p:bldP spid="35" grpId="0"/>
      <p:bldP spid="36" grpId="0"/>
      <p:bldP spid="37" grpId="0"/>
      <p:bldP spid="38" grpId="0"/>
      <p:bldP spid="39" grpId="0"/>
      <p:bldP spid="39"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0533DB8A-5763-41AB-9BE3-1EF8C55051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83695" y="178372"/>
            <a:ext cx="7288509" cy="6547816"/>
          </a:xfrm>
          <a:prstGeom prst="rect">
            <a:avLst/>
          </a:prstGeom>
          <a:effectLst>
            <a:outerShdw blurRad="76200" dist="152400" dir="18900000" sy="23000" kx="-1200000" algn="bl" rotWithShape="0">
              <a:prstClr val="black">
                <a:alpha val="20000"/>
              </a:prstClr>
            </a:outerShdw>
          </a:effectLst>
        </p:spPr>
      </p:pic>
      <p:pic>
        <p:nvPicPr>
          <p:cNvPr id="156" name="Picture 155">
            <a:extLst>
              <a:ext uri="{FF2B5EF4-FFF2-40B4-BE49-F238E27FC236}">
                <a16:creationId xmlns:a16="http://schemas.microsoft.com/office/drawing/2014/main" id="{09FBA5E9-CD73-47DA-9F68-D8A7B65A6F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52966" y="1132332"/>
            <a:ext cx="1378538" cy="1047411"/>
          </a:xfrm>
          <a:prstGeom prst="rect">
            <a:avLst/>
          </a:prstGeom>
          <a:effectLst>
            <a:outerShdw blurRad="50800" dist="38100" dir="2700000" algn="tl" rotWithShape="0">
              <a:prstClr val="black">
                <a:alpha val="40000"/>
              </a:prstClr>
            </a:outerShdw>
          </a:effectLst>
        </p:spPr>
      </p:pic>
      <p:pic>
        <p:nvPicPr>
          <p:cNvPr id="159" name="Picture 158">
            <a:extLst>
              <a:ext uri="{FF2B5EF4-FFF2-40B4-BE49-F238E27FC236}">
                <a16:creationId xmlns:a16="http://schemas.microsoft.com/office/drawing/2014/main" id="{241D40DD-81CA-4939-8106-AC9612A6AA7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1281" y="1969928"/>
            <a:ext cx="965935" cy="965935"/>
          </a:xfrm>
          <a:prstGeom prst="rect">
            <a:avLst/>
          </a:prstGeom>
          <a:effectLst>
            <a:outerShdw blurRad="50800" dist="38100" dir="2700000" algn="tl" rotWithShape="0">
              <a:prstClr val="black">
                <a:alpha val="40000"/>
              </a:prstClr>
            </a:outerShdw>
          </a:effectLst>
        </p:spPr>
      </p:pic>
      <p:pic>
        <p:nvPicPr>
          <p:cNvPr id="161" name="Picture 160">
            <a:extLst>
              <a:ext uri="{FF2B5EF4-FFF2-40B4-BE49-F238E27FC236}">
                <a16:creationId xmlns:a16="http://schemas.microsoft.com/office/drawing/2014/main" id="{525A62D8-1A69-414D-A7B7-FDE627BDF45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62179" y="1922239"/>
            <a:ext cx="873347" cy="873347"/>
          </a:xfrm>
          <a:prstGeom prst="rect">
            <a:avLst/>
          </a:prstGeom>
          <a:effectLst>
            <a:outerShdw blurRad="50800" dist="38100" dir="2700000" algn="tl" rotWithShape="0">
              <a:prstClr val="black">
                <a:alpha val="40000"/>
              </a:prstClr>
            </a:outerShdw>
          </a:effectLst>
        </p:spPr>
      </p:pic>
      <p:pic>
        <p:nvPicPr>
          <p:cNvPr id="162" name="Picture 161">
            <a:extLst>
              <a:ext uri="{FF2B5EF4-FFF2-40B4-BE49-F238E27FC236}">
                <a16:creationId xmlns:a16="http://schemas.microsoft.com/office/drawing/2014/main" id="{A2D29BE9-B70D-45F9-8595-38E22F49D16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01917" y="913212"/>
            <a:ext cx="990378" cy="990378"/>
          </a:xfrm>
          <a:prstGeom prst="rect">
            <a:avLst/>
          </a:prstGeom>
          <a:effectLst>
            <a:outerShdw blurRad="50800" dist="38100" dir="2700000" algn="tl" rotWithShape="0">
              <a:prstClr val="black">
                <a:alpha val="40000"/>
              </a:prstClr>
            </a:outerShdw>
          </a:effectLst>
        </p:spPr>
      </p:pic>
      <p:pic>
        <p:nvPicPr>
          <p:cNvPr id="163" name="Picture 162">
            <a:extLst>
              <a:ext uri="{FF2B5EF4-FFF2-40B4-BE49-F238E27FC236}">
                <a16:creationId xmlns:a16="http://schemas.microsoft.com/office/drawing/2014/main" id="{63F42B9F-D5E7-44D4-B57F-22D9EB011C3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6928" y="2697363"/>
            <a:ext cx="632562" cy="632562"/>
          </a:xfrm>
          <a:prstGeom prst="rect">
            <a:avLst/>
          </a:prstGeom>
          <a:effectLst>
            <a:outerShdw blurRad="50800" dist="38100" dir="2700000" algn="tl" rotWithShape="0">
              <a:prstClr val="black">
                <a:alpha val="40000"/>
              </a:prstClr>
            </a:outerShdw>
          </a:effectLst>
        </p:spPr>
      </p:pic>
      <p:pic>
        <p:nvPicPr>
          <p:cNvPr id="166" name="Picture 165">
            <a:extLst>
              <a:ext uri="{FF2B5EF4-FFF2-40B4-BE49-F238E27FC236}">
                <a16:creationId xmlns:a16="http://schemas.microsoft.com/office/drawing/2014/main" id="{3564AEA4-70C1-4B9C-9CFE-DA804AB94BD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27949" y="2992092"/>
            <a:ext cx="632562" cy="632562"/>
          </a:xfrm>
          <a:prstGeom prst="rect">
            <a:avLst/>
          </a:prstGeom>
          <a:effectLst>
            <a:outerShdw blurRad="50800" dist="38100" dir="2700000" algn="tl" rotWithShape="0">
              <a:prstClr val="black">
                <a:alpha val="40000"/>
              </a:prstClr>
            </a:outerShdw>
          </a:effectLst>
        </p:spPr>
      </p:pic>
      <p:pic>
        <p:nvPicPr>
          <p:cNvPr id="167" name="Picture 166">
            <a:extLst>
              <a:ext uri="{FF2B5EF4-FFF2-40B4-BE49-F238E27FC236}">
                <a16:creationId xmlns:a16="http://schemas.microsoft.com/office/drawing/2014/main" id="{FE468E30-015E-43E8-8E4E-4A3AB16CB81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83677" y="2410041"/>
            <a:ext cx="632562" cy="632562"/>
          </a:xfrm>
          <a:prstGeom prst="rect">
            <a:avLst/>
          </a:prstGeom>
          <a:effectLst>
            <a:outerShdw blurRad="50800" dist="38100" dir="2700000" algn="tl" rotWithShape="0">
              <a:prstClr val="black">
                <a:alpha val="40000"/>
              </a:prstClr>
            </a:outerShdw>
          </a:effectLst>
        </p:spPr>
      </p:pic>
      <p:pic>
        <p:nvPicPr>
          <p:cNvPr id="168" name="Picture 167">
            <a:extLst>
              <a:ext uri="{FF2B5EF4-FFF2-40B4-BE49-F238E27FC236}">
                <a16:creationId xmlns:a16="http://schemas.microsoft.com/office/drawing/2014/main" id="{625E568C-2BC4-4564-84B7-BAA51C3EDE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90171" y="3025447"/>
            <a:ext cx="632562" cy="632562"/>
          </a:xfrm>
          <a:prstGeom prst="rect">
            <a:avLst/>
          </a:prstGeom>
          <a:effectLst>
            <a:outerShdw blurRad="50800" dist="38100" dir="2700000" algn="tl" rotWithShape="0">
              <a:prstClr val="black">
                <a:alpha val="40000"/>
              </a:prstClr>
            </a:outerShdw>
          </a:effectLst>
        </p:spPr>
      </p:pic>
      <p:pic>
        <p:nvPicPr>
          <p:cNvPr id="169" name="Picture 168">
            <a:extLst>
              <a:ext uri="{FF2B5EF4-FFF2-40B4-BE49-F238E27FC236}">
                <a16:creationId xmlns:a16="http://schemas.microsoft.com/office/drawing/2014/main" id="{A395C754-C74D-4B2C-BFC4-5CCF91FCFD3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78366" y="1723677"/>
            <a:ext cx="632562" cy="632562"/>
          </a:xfrm>
          <a:prstGeom prst="rect">
            <a:avLst/>
          </a:prstGeom>
          <a:effectLst>
            <a:outerShdw blurRad="50800" dist="38100" dir="2700000" algn="tl" rotWithShape="0">
              <a:prstClr val="black">
                <a:alpha val="40000"/>
              </a:prstClr>
            </a:outerShdw>
          </a:effectLst>
        </p:spPr>
      </p:pic>
      <p:pic>
        <p:nvPicPr>
          <p:cNvPr id="170" name="Picture 169">
            <a:extLst>
              <a:ext uri="{FF2B5EF4-FFF2-40B4-BE49-F238E27FC236}">
                <a16:creationId xmlns:a16="http://schemas.microsoft.com/office/drawing/2014/main" id="{2332EA7C-9734-4B59-8041-1D06252AC23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08260" y="2224107"/>
            <a:ext cx="632562" cy="632562"/>
          </a:xfrm>
          <a:prstGeom prst="rect">
            <a:avLst/>
          </a:prstGeom>
          <a:effectLst>
            <a:outerShdw blurRad="50800" dist="38100" dir="2700000" algn="tl" rotWithShape="0">
              <a:prstClr val="black">
                <a:alpha val="40000"/>
              </a:prstClr>
            </a:outerShdw>
          </a:effectLst>
        </p:spPr>
      </p:pic>
      <p:sp>
        <p:nvSpPr>
          <p:cNvPr id="171" name="TextBox 170">
            <a:extLst>
              <a:ext uri="{FF2B5EF4-FFF2-40B4-BE49-F238E27FC236}">
                <a16:creationId xmlns:a16="http://schemas.microsoft.com/office/drawing/2014/main" id="{BCC221F5-8694-46B0-AD23-4FD3345E6D1F}"/>
              </a:ext>
            </a:extLst>
          </p:cNvPr>
          <p:cNvSpPr txBox="1"/>
          <p:nvPr/>
        </p:nvSpPr>
        <p:spPr>
          <a:xfrm>
            <a:off x="31226" y="6356200"/>
            <a:ext cx="896765" cy="461498"/>
          </a:xfrm>
          <a:prstGeom prst="rect">
            <a:avLst/>
          </a:prstGeom>
          <a:noFill/>
        </p:spPr>
        <p:txBody>
          <a:bodyPr wrap="square" rtlCol="0">
            <a:spAutoFit/>
          </a:bodyPr>
          <a:lstStyle/>
          <a:p>
            <a:pPr algn="r" defTabSz="914217"/>
            <a:r>
              <a:rPr lang="es-ES_tradnl" sz="2400" b="1" dirty="0">
                <a:solidFill>
                  <a:prstClr val="white"/>
                </a:solidFill>
                <a:effectLst>
                  <a:outerShdw blurRad="50800" dist="38100" dir="2700000" algn="tl" rotWithShape="0">
                    <a:prstClr val="black">
                      <a:alpha val="40000"/>
                    </a:prstClr>
                  </a:outerShdw>
                </a:effectLst>
                <a:latin typeface="Calibri"/>
              </a:rPr>
              <a:t>4/20</a:t>
            </a:r>
            <a:endParaRPr lang="es-ES" sz="2400" b="1" dirty="0">
              <a:solidFill>
                <a:prstClr val="white"/>
              </a:solidFill>
              <a:effectLst>
                <a:outerShdw blurRad="50800" dist="38100" dir="2700000" algn="tl" rotWithShape="0">
                  <a:prstClr val="black">
                    <a:alpha val="40000"/>
                  </a:prstClr>
                </a:outerShdw>
              </a:effectLst>
              <a:latin typeface="Calibri"/>
            </a:endParaRPr>
          </a:p>
        </p:txBody>
      </p:sp>
      <p:sp>
        <p:nvSpPr>
          <p:cNvPr id="153" name="TextBox 152">
            <a:extLst>
              <a:ext uri="{FF2B5EF4-FFF2-40B4-BE49-F238E27FC236}">
                <a16:creationId xmlns:a16="http://schemas.microsoft.com/office/drawing/2014/main" id="{9687EFD1-959C-4B5A-A529-6C2D25396F69}"/>
              </a:ext>
            </a:extLst>
          </p:cNvPr>
          <p:cNvSpPr txBox="1"/>
          <p:nvPr/>
        </p:nvSpPr>
        <p:spPr>
          <a:xfrm>
            <a:off x="1040562" y="2224890"/>
            <a:ext cx="1082848"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4309</a:t>
            </a:r>
            <a:endParaRPr lang="es-ES" dirty="0">
              <a:solidFill>
                <a:prstClr val="black"/>
              </a:solidFill>
              <a:latin typeface="Calibri"/>
            </a:endParaRPr>
          </a:p>
        </p:txBody>
      </p:sp>
      <p:sp>
        <p:nvSpPr>
          <p:cNvPr id="176" name="TextBox 175">
            <a:extLst>
              <a:ext uri="{FF2B5EF4-FFF2-40B4-BE49-F238E27FC236}">
                <a16:creationId xmlns:a16="http://schemas.microsoft.com/office/drawing/2014/main" id="{99C4C796-0327-4743-9555-E9940AFA7456}"/>
              </a:ext>
            </a:extLst>
          </p:cNvPr>
          <p:cNvSpPr txBox="1"/>
          <p:nvPr/>
        </p:nvSpPr>
        <p:spPr>
          <a:xfrm>
            <a:off x="3105650" y="2757165"/>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64</a:t>
            </a:r>
            <a:endParaRPr lang="es-ES" dirty="0">
              <a:solidFill>
                <a:prstClr val="black"/>
              </a:solidFill>
              <a:latin typeface="Calibri"/>
            </a:endParaRPr>
          </a:p>
        </p:txBody>
      </p:sp>
      <p:sp>
        <p:nvSpPr>
          <p:cNvPr id="177" name="TextBox 176">
            <a:extLst>
              <a:ext uri="{FF2B5EF4-FFF2-40B4-BE49-F238E27FC236}">
                <a16:creationId xmlns:a16="http://schemas.microsoft.com/office/drawing/2014/main" id="{0CB282E6-9011-413F-8F83-6BCCC282F79A}"/>
              </a:ext>
            </a:extLst>
          </p:cNvPr>
          <p:cNvSpPr txBox="1"/>
          <p:nvPr/>
        </p:nvSpPr>
        <p:spPr>
          <a:xfrm>
            <a:off x="2338464" y="1473366"/>
            <a:ext cx="1436581"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lớn</a:t>
            </a:r>
            <a:endParaRPr lang="es-ES" dirty="0">
              <a:solidFill>
                <a:prstClr val="black"/>
              </a:solidFill>
              <a:latin typeface="Calibri"/>
            </a:endParaRPr>
          </a:p>
        </p:txBody>
      </p:sp>
      <p:sp>
        <p:nvSpPr>
          <p:cNvPr id="178" name="TextBox 177">
            <a:extLst>
              <a:ext uri="{FF2B5EF4-FFF2-40B4-BE49-F238E27FC236}">
                <a16:creationId xmlns:a16="http://schemas.microsoft.com/office/drawing/2014/main" id="{C0B26277-5A9A-46D3-9C9E-C17A7F5AD9B4}"/>
              </a:ext>
            </a:extLst>
          </p:cNvPr>
          <p:cNvSpPr txBox="1"/>
          <p:nvPr/>
        </p:nvSpPr>
        <p:spPr>
          <a:xfrm>
            <a:off x="4134835" y="3087429"/>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86</a:t>
            </a:r>
            <a:endParaRPr lang="es-ES" dirty="0">
              <a:solidFill>
                <a:prstClr val="black"/>
              </a:solidFill>
              <a:latin typeface="Calibri"/>
            </a:endParaRPr>
          </a:p>
        </p:txBody>
      </p:sp>
      <p:sp>
        <p:nvSpPr>
          <p:cNvPr id="179" name="TextBox 178">
            <a:extLst>
              <a:ext uri="{FF2B5EF4-FFF2-40B4-BE49-F238E27FC236}">
                <a16:creationId xmlns:a16="http://schemas.microsoft.com/office/drawing/2014/main" id="{CE027506-A55E-4E1D-848F-F17A1018D510}"/>
              </a:ext>
            </a:extLst>
          </p:cNvPr>
          <p:cNvSpPr txBox="1"/>
          <p:nvPr/>
        </p:nvSpPr>
        <p:spPr>
          <a:xfrm>
            <a:off x="2196251" y="2320208"/>
            <a:ext cx="847834"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95</a:t>
            </a:r>
            <a:endParaRPr lang="es-ES" dirty="0">
              <a:solidFill>
                <a:prstClr val="black"/>
              </a:solidFill>
              <a:latin typeface="Calibri"/>
            </a:endParaRPr>
          </a:p>
        </p:txBody>
      </p:sp>
      <p:sp>
        <p:nvSpPr>
          <p:cNvPr id="180" name="TextBox 179">
            <a:extLst>
              <a:ext uri="{FF2B5EF4-FFF2-40B4-BE49-F238E27FC236}">
                <a16:creationId xmlns:a16="http://schemas.microsoft.com/office/drawing/2014/main" id="{A594D355-29E7-4BBB-9EC9-F2A5A74BB4B6}"/>
              </a:ext>
            </a:extLst>
          </p:cNvPr>
          <p:cNvSpPr txBox="1"/>
          <p:nvPr/>
        </p:nvSpPr>
        <p:spPr>
          <a:xfrm>
            <a:off x="1659797" y="3117762"/>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12</a:t>
            </a:r>
            <a:endParaRPr lang="es-ES" dirty="0">
              <a:solidFill>
                <a:prstClr val="black"/>
              </a:solidFill>
              <a:latin typeface="Calibri"/>
            </a:endParaRPr>
          </a:p>
        </p:txBody>
      </p:sp>
      <p:sp>
        <p:nvSpPr>
          <p:cNvPr id="34" name="TextBox 33">
            <a:extLst>
              <a:ext uri="{FF2B5EF4-FFF2-40B4-BE49-F238E27FC236}">
                <a16:creationId xmlns:a16="http://schemas.microsoft.com/office/drawing/2014/main" id="{BCCFC3D4-8584-47AF-99F8-9B4C36644AA9}"/>
              </a:ext>
            </a:extLst>
          </p:cNvPr>
          <p:cNvSpPr txBox="1"/>
          <p:nvPr/>
        </p:nvSpPr>
        <p:spPr>
          <a:xfrm>
            <a:off x="5573907" y="180349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59</a:t>
            </a:r>
            <a:endParaRPr lang="es-ES" dirty="0">
              <a:solidFill>
                <a:prstClr val="black"/>
              </a:solidFill>
              <a:latin typeface="Calibri"/>
            </a:endParaRPr>
          </a:p>
        </p:txBody>
      </p:sp>
      <p:sp>
        <p:nvSpPr>
          <p:cNvPr id="35" name="TextBox 34">
            <a:extLst>
              <a:ext uri="{FF2B5EF4-FFF2-40B4-BE49-F238E27FC236}">
                <a16:creationId xmlns:a16="http://schemas.microsoft.com/office/drawing/2014/main" id="{83080B40-E62F-4AD0-B3D4-FA81C0DD7D6A}"/>
              </a:ext>
            </a:extLst>
          </p:cNvPr>
          <p:cNvSpPr txBox="1"/>
          <p:nvPr/>
        </p:nvSpPr>
        <p:spPr>
          <a:xfrm>
            <a:off x="5059583" y="2510486"/>
            <a:ext cx="894333" cy="584564"/>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42</a:t>
            </a:r>
            <a:endParaRPr lang="es-ES" dirty="0">
              <a:solidFill>
                <a:prstClr val="black"/>
              </a:solidFill>
              <a:latin typeface="Calibri"/>
            </a:endParaRPr>
          </a:p>
        </p:txBody>
      </p:sp>
      <p:sp>
        <p:nvSpPr>
          <p:cNvPr id="36" name="TextBox 35">
            <a:extLst>
              <a:ext uri="{FF2B5EF4-FFF2-40B4-BE49-F238E27FC236}">
                <a16:creationId xmlns:a16="http://schemas.microsoft.com/office/drawing/2014/main" id="{58DD961E-FC2D-4ECE-9C5E-955A71CF6FF0}"/>
              </a:ext>
            </a:extLst>
          </p:cNvPr>
          <p:cNvSpPr txBox="1"/>
          <p:nvPr/>
        </p:nvSpPr>
        <p:spPr>
          <a:xfrm>
            <a:off x="4002334" y="2150746"/>
            <a:ext cx="108691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872</a:t>
            </a:r>
            <a:endParaRPr lang="es-ES" dirty="0">
              <a:solidFill>
                <a:prstClr val="black"/>
              </a:solidFill>
              <a:latin typeface="Calibri"/>
            </a:endParaRPr>
          </a:p>
        </p:txBody>
      </p:sp>
      <p:sp>
        <p:nvSpPr>
          <p:cNvPr id="37" name="TextBox 36">
            <a:extLst>
              <a:ext uri="{FF2B5EF4-FFF2-40B4-BE49-F238E27FC236}">
                <a16:creationId xmlns:a16="http://schemas.microsoft.com/office/drawing/2014/main" id="{87105FB1-2B80-42BC-84FA-A693C23CB056}"/>
              </a:ext>
            </a:extLst>
          </p:cNvPr>
          <p:cNvSpPr txBox="1"/>
          <p:nvPr/>
        </p:nvSpPr>
        <p:spPr>
          <a:xfrm>
            <a:off x="4613519" y="1173721"/>
            <a:ext cx="1159195" cy="584640"/>
          </a:xfrm>
          <a:prstGeom prst="rect">
            <a:avLst/>
          </a:prstGeom>
          <a:noFill/>
        </p:spPr>
        <p:txBody>
          <a:bodyPr wrap="square" rtlCol="0">
            <a:spAutoFit/>
          </a:bodyPr>
          <a:lstStyle/>
          <a:p>
            <a:pPr algn="ctr" defTabSz="914217"/>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5351</a:t>
            </a:r>
            <a:endParaRPr lang="es-ES" dirty="0">
              <a:solidFill>
                <a:prstClr val="black"/>
              </a:solidFill>
              <a:latin typeface="Calibri"/>
            </a:endParaRPr>
          </a:p>
        </p:txBody>
      </p:sp>
      <p:pic>
        <p:nvPicPr>
          <p:cNvPr id="164" name="Picture 163">
            <a:extLst>
              <a:ext uri="{FF2B5EF4-FFF2-40B4-BE49-F238E27FC236}">
                <a16:creationId xmlns:a16="http://schemas.microsoft.com/office/drawing/2014/main" id="{A4DAC2BA-C1BD-472E-B12C-4D7362314B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86404" y="435579"/>
            <a:ext cx="1305983" cy="950693"/>
          </a:xfrm>
          <a:prstGeom prst="rect">
            <a:avLst/>
          </a:prstGeom>
          <a:effectLst>
            <a:outerShdw blurRad="50800" dist="38100" dir="2700000" algn="tl" rotWithShape="0">
              <a:prstClr val="black">
                <a:alpha val="40000"/>
              </a:prstClr>
            </a:outerShdw>
          </a:effectLst>
        </p:spPr>
      </p:pic>
      <p:sp>
        <p:nvSpPr>
          <p:cNvPr id="39" name="TextBox 38">
            <a:extLst>
              <a:ext uri="{FF2B5EF4-FFF2-40B4-BE49-F238E27FC236}">
                <a16:creationId xmlns:a16="http://schemas.microsoft.com/office/drawing/2014/main" id="{27C3372C-264B-41AF-B99A-F2AA51AE5C88}"/>
              </a:ext>
            </a:extLst>
          </p:cNvPr>
          <p:cNvSpPr txBox="1"/>
          <p:nvPr/>
        </p:nvSpPr>
        <p:spPr>
          <a:xfrm>
            <a:off x="3656141" y="699431"/>
            <a:ext cx="1143616" cy="584640"/>
          </a:xfrm>
          <a:prstGeom prst="rect">
            <a:avLst/>
          </a:prstGeom>
          <a:noFill/>
        </p:spPr>
        <p:txBody>
          <a:bodyPr wrap="square" rtlCol="0">
            <a:spAutoFit/>
          </a:bodyPr>
          <a:lstStyle/>
          <a:p>
            <a:pPr algn="ctr" defTabSz="914217"/>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Số</a:t>
            </a:r>
            <a:r>
              <a:rPr lang="es-ES_tradnl" sz="3199" b="1" dirty="0">
                <a:ln w="6600">
                  <a:solidFill>
                    <a:srgbClr val="C0504D"/>
                  </a:solidFill>
                  <a:prstDash val="solid"/>
                </a:ln>
                <a:solidFill>
                  <a:srgbClr val="FFFFFF"/>
                </a:solidFill>
                <a:effectLst>
                  <a:outerShdw dist="38100" dir="2700000" algn="tl" rotWithShape="0">
                    <a:srgbClr val="C0504D"/>
                  </a:outerShdw>
                </a:effectLst>
                <a:latin typeface="Calibri"/>
              </a:rPr>
              <a:t> </a:t>
            </a:r>
            <a:r>
              <a:rPr lang="es-ES_tradnl" sz="3199" b="1" dirty="0" err="1">
                <a:ln w="6600">
                  <a:solidFill>
                    <a:srgbClr val="C0504D"/>
                  </a:solidFill>
                  <a:prstDash val="solid"/>
                </a:ln>
                <a:solidFill>
                  <a:srgbClr val="FFFFFF"/>
                </a:solidFill>
                <a:effectLst>
                  <a:outerShdw dist="38100" dir="2700000" algn="tl" rotWithShape="0">
                    <a:srgbClr val="C0504D"/>
                  </a:outerShdw>
                </a:effectLst>
                <a:latin typeface="Calibri"/>
              </a:rPr>
              <a:t>bé</a:t>
            </a:r>
            <a:endParaRPr lang="es-ES" dirty="0">
              <a:solidFill>
                <a:prstClr val="black"/>
              </a:solidFill>
              <a:latin typeface="Calibri"/>
            </a:endParaRPr>
          </a:p>
        </p:txBody>
      </p:sp>
      <p:pic>
        <p:nvPicPr>
          <p:cNvPr id="4" name="Picture 3">
            <a:extLst>
              <a:ext uri="{FF2B5EF4-FFF2-40B4-BE49-F238E27FC236}">
                <a16:creationId xmlns:a16="http://schemas.microsoft.com/office/drawing/2014/main" id="{A18BE018-4D04-4A5E-94B0-EB9BEDFE929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157660" y="3702326"/>
            <a:ext cx="3120953" cy="3355024"/>
          </a:xfrm>
          <a:prstGeom prst="rect">
            <a:avLst/>
          </a:prstGeom>
          <a:effectLst>
            <a:outerShdw blurRad="76200" dir="18900000" sy="23000" kx="-1200000" algn="bl" rotWithShape="0">
              <a:prstClr val="black">
                <a:alpha val="20000"/>
              </a:prstClr>
            </a:outerShdw>
          </a:effectLst>
        </p:spPr>
      </p:pic>
      <p:sp>
        <p:nvSpPr>
          <p:cNvPr id="8" name="Action Button: Go Forward or Next 7">
            <a:hlinkClick r:id="" action="ppaction://hlinkshowjump?jump=nextslide" highlightClick="1"/>
            <a:extLst>
              <a:ext uri="{FF2B5EF4-FFF2-40B4-BE49-F238E27FC236}">
                <a16:creationId xmlns:a16="http://schemas.microsoft.com/office/drawing/2014/main" id="{FCC3A791-B370-456F-AFCE-2AD774D0C7E8}"/>
              </a:ext>
            </a:extLst>
          </p:cNvPr>
          <p:cNvSpPr/>
          <p:nvPr/>
        </p:nvSpPr>
        <p:spPr>
          <a:xfrm>
            <a:off x="10917275" y="6312674"/>
            <a:ext cx="840835" cy="413514"/>
          </a:xfrm>
          <a:prstGeom prst="actionButtonForwardNext">
            <a:avLst/>
          </a:prstGeom>
        </p:spPr>
        <p:style>
          <a:lnRef idx="0">
            <a:schemeClr val="accent2"/>
          </a:lnRef>
          <a:fillRef idx="3">
            <a:schemeClr val="accent2"/>
          </a:fillRef>
          <a:effectRef idx="3">
            <a:schemeClr val="accent2"/>
          </a:effectRef>
          <a:fontRef idx="minor">
            <a:schemeClr val="lt1"/>
          </a:fontRef>
        </p:style>
        <p:txBody>
          <a:bodyPr rtlCol="0" anchor="ctr"/>
          <a:lstStyle/>
          <a:p>
            <a:pPr algn="ctr" defTabSz="914217"/>
            <a:r>
              <a:rPr lang="es-ES_tradnl" sz="2000" b="1" dirty="0" err="1">
                <a:solidFill>
                  <a:prstClr val="white"/>
                </a:solidFill>
                <a:latin typeface="Calibri"/>
              </a:rPr>
              <a:t>next</a:t>
            </a:r>
            <a:endParaRPr lang="es-ES" b="1" dirty="0">
              <a:solidFill>
                <a:prstClr val="white"/>
              </a:solidFill>
              <a:latin typeface="Calibri"/>
            </a:endParaRPr>
          </a:p>
        </p:txBody>
      </p:sp>
      <p:pic>
        <p:nvPicPr>
          <p:cNvPr id="42" name="Picture 41">
            <a:hlinkClick r:id="" action="ppaction://hlinkshowjump?jump=nextslide"/>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8066" y="1845173"/>
            <a:ext cx="6230003" cy="3558962"/>
          </a:xfrm>
          <a:prstGeom prst="rect">
            <a:avLst/>
          </a:prstGeom>
          <a:effectLst>
            <a:reflection blurRad="6350" stA="50000" endA="300" endPos="38500" dist="50800" dir="5400000" sy="-100000" algn="bl" rotWithShape="0"/>
          </a:effectLst>
        </p:spPr>
      </p:pic>
      <p:sp>
        <p:nvSpPr>
          <p:cNvPr id="43" name="TextBox 42">
            <a:extLst>
              <a:ext uri="{FF2B5EF4-FFF2-40B4-BE49-F238E27FC236}">
                <a16:creationId xmlns:a16="http://schemas.microsoft.com/office/drawing/2014/main" id="{4FBFFB78-2AE0-42A5-9AD9-754543735CEE}"/>
              </a:ext>
            </a:extLst>
          </p:cNvPr>
          <p:cNvSpPr txBox="1"/>
          <p:nvPr/>
        </p:nvSpPr>
        <p:spPr>
          <a:xfrm>
            <a:off x="6214848" y="2740913"/>
            <a:ext cx="5657295" cy="769263"/>
          </a:xfrm>
          <a:prstGeom prst="rect">
            <a:avLst/>
          </a:prstGeom>
          <a:noFill/>
        </p:spPr>
        <p:txBody>
          <a:bodyPr wrap="square" rtlCol="0">
            <a:spAutoFit/>
          </a:bodyPr>
          <a:lstStyle/>
          <a:p>
            <a:pPr algn="ctr" defTabSz="914217"/>
            <a:r>
              <a:rPr lang="es-ES_tradnl" sz="4399" b="1" dirty="0">
                <a:solidFill>
                  <a:srgbClr val="008000"/>
                </a:solidFill>
                <a:latin typeface="Times New Roman" panose="02020603050405020304" pitchFamily="18" charset="0"/>
                <a:cs typeface="Times New Roman" panose="02020603050405020304" pitchFamily="18" charset="0"/>
              </a:rPr>
              <a:t>(</a:t>
            </a:r>
            <a:r>
              <a:rPr lang="es-ES_tradnl" sz="4399" b="1" dirty="0" err="1">
                <a:solidFill>
                  <a:srgbClr val="008000"/>
                </a:solidFill>
                <a:latin typeface="Times New Roman" panose="02020603050405020304" pitchFamily="18" charset="0"/>
                <a:cs typeface="Times New Roman" panose="02020603050405020304" pitchFamily="18" charset="0"/>
              </a:rPr>
              <a:t>Tổng</a:t>
            </a:r>
            <a:r>
              <a:rPr lang="es-ES_tradnl" sz="4399" b="1" dirty="0">
                <a:solidFill>
                  <a:srgbClr val="008000"/>
                </a:solidFill>
                <a:latin typeface="Times New Roman" panose="02020603050405020304" pitchFamily="18" charset="0"/>
                <a:cs typeface="Times New Roman" panose="02020603050405020304" pitchFamily="18" charset="0"/>
              </a:rPr>
              <a:t> - </a:t>
            </a:r>
            <a:r>
              <a:rPr lang="es-ES_tradnl" sz="4399" b="1" dirty="0" err="1">
                <a:solidFill>
                  <a:srgbClr val="008000"/>
                </a:solidFill>
                <a:latin typeface="Times New Roman" panose="02020603050405020304" pitchFamily="18" charset="0"/>
                <a:cs typeface="Times New Roman" panose="02020603050405020304" pitchFamily="18" charset="0"/>
              </a:rPr>
              <a:t>Hiệu</a:t>
            </a:r>
            <a:r>
              <a:rPr lang="es-ES_tradnl" sz="4399" b="1" dirty="0">
                <a:solidFill>
                  <a:srgbClr val="008000"/>
                </a:solidFill>
                <a:latin typeface="Times New Roman" panose="02020603050405020304" pitchFamily="18" charset="0"/>
                <a:cs typeface="Times New Roman" panose="02020603050405020304" pitchFamily="18" charset="0"/>
              </a:rPr>
              <a:t>) : 2 = …..</a:t>
            </a:r>
            <a:endParaRPr lang="es-ES" sz="4399" b="1" dirty="0">
              <a:solidFill>
                <a:srgbClr val="008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662261598"/>
      </p:ext>
    </p:extLst>
  </p:cSld>
  <p:clrMapOvr>
    <a:masterClrMapping/>
  </p:clrMapOvr>
  <p:transition spd="med">
    <p:pull/>
  </p:transition>
  <p:timing>
    <p:tnLst>
      <p:par>
        <p:cTn id="1" dur="indefinite" restart="never" nodeType="tmRoot">
          <p:childTnLst>
            <p:seq concurrent="1" nextAc="seek">
              <p:cTn id="2" restart="whenNotActive" fill="hold" evtFilter="cancelBubble" nodeType="interactiveSeq">
                <p:stCondLst>
                  <p:cond evt="onClick" delay="0">
                    <p:tgtEl>
                      <p:spTgt spid="153"/>
                    </p:tgtEl>
                  </p:cond>
                </p:stCondLst>
                <p:endSync evt="end" delay="0">
                  <p:rtn val="all"/>
                </p:endSync>
                <p:childTnLst>
                  <p:par>
                    <p:cTn id="3" fill="hold">
                      <p:stCondLst>
                        <p:cond delay="0"/>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153"/>
                                        </p:tgtEl>
                                        <p:attrNameLst>
                                          <p:attrName>r</p:attrName>
                                        </p:attrNameLst>
                                      </p:cBhvr>
                                    </p:animRot>
                                    <p:animRot by="-240000">
                                      <p:cBhvr>
                                        <p:cTn id="7" dur="200" fill="hold">
                                          <p:stCondLst>
                                            <p:cond delay="200"/>
                                          </p:stCondLst>
                                        </p:cTn>
                                        <p:tgtEl>
                                          <p:spTgt spid="153"/>
                                        </p:tgtEl>
                                        <p:attrNameLst>
                                          <p:attrName>r</p:attrName>
                                        </p:attrNameLst>
                                      </p:cBhvr>
                                    </p:animRot>
                                    <p:animRot by="240000">
                                      <p:cBhvr>
                                        <p:cTn id="8" dur="200" fill="hold">
                                          <p:stCondLst>
                                            <p:cond delay="400"/>
                                          </p:stCondLst>
                                        </p:cTn>
                                        <p:tgtEl>
                                          <p:spTgt spid="153"/>
                                        </p:tgtEl>
                                        <p:attrNameLst>
                                          <p:attrName>r</p:attrName>
                                        </p:attrNameLst>
                                      </p:cBhvr>
                                    </p:animRot>
                                    <p:animRot by="-240000">
                                      <p:cBhvr>
                                        <p:cTn id="9" dur="200" fill="hold">
                                          <p:stCondLst>
                                            <p:cond delay="600"/>
                                          </p:stCondLst>
                                        </p:cTn>
                                        <p:tgtEl>
                                          <p:spTgt spid="153"/>
                                        </p:tgtEl>
                                        <p:attrNameLst>
                                          <p:attrName>r</p:attrName>
                                        </p:attrNameLst>
                                      </p:cBhvr>
                                    </p:animRot>
                                    <p:animRot by="120000">
                                      <p:cBhvr>
                                        <p:cTn id="10" dur="200" fill="hold">
                                          <p:stCondLst>
                                            <p:cond delay="800"/>
                                          </p:stCondLst>
                                        </p:cTn>
                                        <p:tgtEl>
                                          <p:spTgt spid="153"/>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53"/>
                  </p:tgtEl>
                </p:cond>
              </p:nextCondLst>
            </p:seq>
            <p:seq concurrent="1" nextAc="seek">
              <p:cTn id="11" restart="whenNotActive" fill="hold" evtFilter="cancelBubble" nodeType="interactiveSeq">
                <p:stCondLst>
                  <p:cond evt="onClick" delay="0">
                    <p:tgtEl>
                      <p:spTgt spid="176"/>
                    </p:tgtEl>
                  </p:cond>
                </p:stCondLst>
                <p:endSync evt="end" delay="0">
                  <p:rtn val="all"/>
                </p:endSync>
                <p:childTnLst>
                  <p:par>
                    <p:cTn id="12" fill="hold">
                      <p:stCondLst>
                        <p:cond delay="0"/>
                      </p:stCondLst>
                      <p:childTnLst>
                        <p:par>
                          <p:cTn id="13" fill="hold">
                            <p:stCondLst>
                              <p:cond delay="0"/>
                            </p:stCondLst>
                            <p:childTnLst>
                              <p:par>
                                <p:cTn id="14" presetID="32" presetClass="emph" presetSubtype="0" fill="hold" grpId="0" nodeType="clickEffect">
                                  <p:stCondLst>
                                    <p:cond delay="0"/>
                                  </p:stCondLst>
                                  <p:childTnLst>
                                    <p:animRot by="120000">
                                      <p:cBhvr>
                                        <p:cTn id="15" dur="100" fill="hold">
                                          <p:stCondLst>
                                            <p:cond delay="0"/>
                                          </p:stCondLst>
                                        </p:cTn>
                                        <p:tgtEl>
                                          <p:spTgt spid="176"/>
                                        </p:tgtEl>
                                        <p:attrNameLst>
                                          <p:attrName>r</p:attrName>
                                        </p:attrNameLst>
                                      </p:cBhvr>
                                    </p:animRot>
                                    <p:animRot by="-240000">
                                      <p:cBhvr>
                                        <p:cTn id="16" dur="200" fill="hold">
                                          <p:stCondLst>
                                            <p:cond delay="200"/>
                                          </p:stCondLst>
                                        </p:cTn>
                                        <p:tgtEl>
                                          <p:spTgt spid="176"/>
                                        </p:tgtEl>
                                        <p:attrNameLst>
                                          <p:attrName>r</p:attrName>
                                        </p:attrNameLst>
                                      </p:cBhvr>
                                    </p:animRot>
                                    <p:animRot by="240000">
                                      <p:cBhvr>
                                        <p:cTn id="17" dur="200" fill="hold">
                                          <p:stCondLst>
                                            <p:cond delay="400"/>
                                          </p:stCondLst>
                                        </p:cTn>
                                        <p:tgtEl>
                                          <p:spTgt spid="176"/>
                                        </p:tgtEl>
                                        <p:attrNameLst>
                                          <p:attrName>r</p:attrName>
                                        </p:attrNameLst>
                                      </p:cBhvr>
                                    </p:animRot>
                                    <p:animRot by="-240000">
                                      <p:cBhvr>
                                        <p:cTn id="18" dur="200" fill="hold">
                                          <p:stCondLst>
                                            <p:cond delay="600"/>
                                          </p:stCondLst>
                                        </p:cTn>
                                        <p:tgtEl>
                                          <p:spTgt spid="176"/>
                                        </p:tgtEl>
                                        <p:attrNameLst>
                                          <p:attrName>r</p:attrName>
                                        </p:attrNameLst>
                                      </p:cBhvr>
                                    </p:animRot>
                                    <p:animRot by="120000">
                                      <p:cBhvr>
                                        <p:cTn id="19" dur="200" fill="hold">
                                          <p:stCondLst>
                                            <p:cond delay="800"/>
                                          </p:stCondLst>
                                        </p:cTn>
                                        <p:tgtEl>
                                          <p:spTgt spid="176"/>
                                        </p:tgtEl>
                                        <p:attrNameLst>
                                          <p:attrName>r</p:attrName>
                                        </p:attrNameLst>
                                      </p:cBhvr>
                                    </p:animRot>
                                  </p:childTnLst>
                                  <p:subTnLst>
                                    <p:audio>
                                      <p:cMediaNode>
                                        <p:cTn display="0" masterRel="sameClick">
                                          <p:stCondLst>
                                            <p:cond evt="begin" delay="0">
                                              <p:tn val="14"/>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6"/>
                  </p:tgtEl>
                </p:cond>
              </p:nextCondLst>
            </p:seq>
            <p:seq concurrent="1" nextAc="seek">
              <p:cTn id="20" restart="whenNotActive" fill="hold" evtFilter="cancelBubble" nodeType="interactiveSeq">
                <p:stCondLst>
                  <p:cond evt="onClick" delay="0">
                    <p:tgtEl>
                      <p:spTgt spid="177"/>
                    </p:tgtEl>
                  </p:cond>
                </p:stCondLst>
                <p:endSync evt="end" delay="0">
                  <p:rtn val="all"/>
                </p:endSync>
                <p:childTnLst>
                  <p:par>
                    <p:cTn id="21" fill="hold">
                      <p:stCondLst>
                        <p:cond delay="0"/>
                      </p:stCondLst>
                      <p:childTnLst>
                        <p:par>
                          <p:cTn id="22" fill="hold">
                            <p:stCondLst>
                              <p:cond delay="0"/>
                            </p:stCondLst>
                            <p:childTnLst>
                              <p:par>
                                <p:cTn id="23" presetID="32" presetClass="emph" presetSubtype="0" fill="hold" grpId="0" nodeType="clickEffect">
                                  <p:stCondLst>
                                    <p:cond delay="0"/>
                                  </p:stCondLst>
                                  <p:childTnLst>
                                    <p:animRot by="120000">
                                      <p:cBhvr>
                                        <p:cTn id="24" dur="100" fill="hold">
                                          <p:stCondLst>
                                            <p:cond delay="0"/>
                                          </p:stCondLst>
                                        </p:cTn>
                                        <p:tgtEl>
                                          <p:spTgt spid="177"/>
                                        </p:tgtEl>
                                        <p:attrNameLst>
                                          <p:attrName>r</p:attrName>
                                        </p:attrNameLst>
                                      </p:cBhvr>
                                    </p:animRot>
                                    <p:animRot by="-240000">
                                      <p:cBhvr>
                                        <p:cTn id="25" dur="200" fill="hold">
                                          <p:stCondLst>
                                            <p:cond delay="200"/>
                                          </p:stCondLst>
                                        </p:cTn>
                                        <p:tgtEl>
                                          <p:spTgt spid="177"/>
                                        </p:tgtEl>
                                        <p:attrNameLst>
                                          <p:attrName>r</p:attrName>
                                        </p:attrNameLst>
                                      </p:cBhvr>
                                    </p:animRot>
                                    <p:animRot by="240000">
                                      <p:cBhvr>
                                        <p:cTn id="26" dur="200" fill="hold">
                                          <p:stCondLst>
                                            <p:cond delay="400"/>
                                          </p:stCondLst>
                                        </p:cTn>
                                        <p:tgtEl>
                                          <p:spTgt spid="177"/>
                                        </p:tgtEl>
                                        <p:attrNameLst>
                                          <p:attrName>r</p:attrName>
                                        </p:attrNameLst>
                                      </p:cBhvr>
                                    </p:animRot>
                                    <p:animRot by="-240000">
                                      <p:cBhvr>
                                        <p:cTn id="27" dur="200" fill="hold">
                                          <p:stCondLst>
                                            <p:cond delay="600"/>
                                          </p:stCondLst>
                                        </p:cTn>
                                        <p:tgtEl>
                                          <p:spTgt spid="177"/>
                                        </p:tgtEl>
                                        <p:attrNameLst>
                                          <p:attrName>r</p:attrName>
                                        </p:attrNameLst>
                                      </p:cBhvr>
                                    </p:animRot>
                                    <p:animRot by="120000">
                                      <p:cBhvr>
                                        <p:cTn id="28" dur="200" fill="hold">
                                          <p:stCondLst>
                                            <p:cond delay="800"/>
                                          </p:stCondLst>
                                        </p:cTn>
                                        <p:tgtEl>
                                          <p:spTgt spid="177"/>
                                        </p:tgtEl>
                                        <p:attrNameLst>
                                          <p:attrName>r</p:attrName>
                                        </p:attrNameLst>
                                      </p:cBhvr>
                                    </p:animRot>
                                  </p:childTnLst>
                                  <p:subTnLst>
                                    <p:audio>
                                      <p:cMediaNode>
                                        <p:cTn display="0" masterRel="sameClick">
                                          <p:stCondLst>
                                            <p:cond evt="begin" delay="0">
                                              <p:tn val="23"/>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7"/>
                  </p:tgtEl>
                </p:cond>
              </p:nextCondLst>
            </p:seq>
            <p:seq concurrent="1" nextAc="seek">
              <p:cTn id="29" restart="whenNotActive" fill="hold" evtFilter="cancelBubble" nodeType="interactiveSeq">
                <p:stCondLst>
                  <p:cond evt="onClick" delay="0">
                    <p:tgtEl>
                      <p:spTgt spid="178"/>
                    </p:tgtEl>
                  </p:cond>
                </p:stCondLst>
                <p:endSync evt="end" delay="0">
                  <p:rtn val="all"/>
                </p:endSync>
                <p:childTnLst>
                  <p:par>
                    <p:cTn id="30" fill="hold">
                      <p:stCondLst>
                        <p:cond delay="0"/>
                      </p:stCondLst>
                      <p:childTnLst>
                        <p:par>
                          <p:cTn id="31" fill="hold">
                            <p:stCondLst>
                              <p:cond delay="0"/>
                            </p:stCondLst>
                            <p:childTnLst>
                              <p:par>
                                <p:cTn id="32" presetID="32" presetClass="emph" presetSubtype="0" fill="hold" grpId="0" nodeType="clickEffect">
                                  <p:stCondLst>
                                    <p:cond delay="0"/>
                                  </p:stCondLst>
                                  <p:childTnLst>
                                    <p:animRot by="120000">
                                      <p:cBhvr>
                                        <p:cTn id="33" dur="100" fill="hold">
                                          <p:stCondLst>
                                            <p:cond delay="0"/>
                                          </p:stCondLst>
                                        </p:cTn>
                                        <p:tgtEl>
                                          <p:spTgt spid="178"/>
                                        </p:tgtEl>
                                        <p:attrNameLst>
                                          <p:attrName>r</p:attrName>
                                        </p:attrNameLst>
                                      </p:cBhvr>
                                    </p:animRot>
                                    <p:animRot by="-240000">
                                      <p:cBhvr>
                                        <p:cTn id="34" dur="200" fill="hold">
                                          <p:stCondLst>
                                            <p:cond delay="200"/>
                                          </p:stCondLst>
                                        </p:cTn>
                                        <p:tgtEl>
                                          <p:spTgt spid="178"/>
                                        </p:tgtEl>
                                        <p:attrNameLst>
                                          <p:attrName>r</p:attrName>
                                        </p:attrNameLst>
                                      </p:cBhvr>
                                    </p:animRot>
                                    <p:animRot by="240000">
                                      <p:cBhvr>
                                        <p:cTn id="35" dur="200" fill="hold">
                                          <p:stCondLst>
                                            <p:cond delay="400"/>
                                          </p:stCondLst>
                                        </p:cTn>
                                        <p:tgtEl>
                                          <p:spTgt spid="178"/>
                                        </p:tgtEl>
                                        <p:attrNameLst>
                                          <p:attrName>r</p:attrName>
                                        </p:attrNameLst>
                                      </p:cBhvr>
                                    </p:animRot>
                                    <p:animRot by="-240000">
                                      <p:cBhvr>
                                        <p:cTn id="36" dur="200" fill="hold">
                                          <p:stCondLst>
                                            <p:cond delay="600"/>
                                          </p:stCondLst>
                                        </p:cTn>
                                        <p:tgtEl>
                                          <p:spTgt spid="178"/>
                                        </p:tgtEl>
                                        <p:attrNameLst>
                                          <p:attrName>r</p:attrName>
                                        </p:attrNameLst>
                                      </p:cBhvr>
                                    </p:animRot>
                                    <p:animRot by="120000">
                                      <p:cBhvr>
                                        <p:cTn id="37" dur="200" fill="hold">
                                          <p:stCondLst>
                                            <p:cond delay="800"/>
                                          </p:stCondLst>
                                        </p:cTn>
                                        <p:tgtEl>
                                          <p:spTgt spid="178"/>
                                        </p:tgtEl>
                                        <p:attrNameLst>
                                          <p:attrName>r</p:attrName>
                                        </p:attrNameLst>
                                      </p:cBhvr>
                                    </p:animRot>
                                  </p:childTnLst>
                                  <p:subTnLst>
                                    <p:audio>
                                      <p:cMediaNode>
                                        <p:cTn display="0" masterRel="sameClick">
                                          <p:stCondLst>
                                            <p:cond evt="begin" delay="0">
                                              <p:tn val="32"/>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8"/>
                  </p:tgtEl>
                </p:cond>
              </p:nextCondLst>
            </p:seq>
            <p:seq concurrent="1" nextAc="seek">
              <p:cTn id="38" restart="whenNotActive" fill="hold" evtFilter="cancelBubble" nodeType="interactiveSeq">
                <p:stCondLst>
                  <p:cond evt="onClick" delay="0">
                    <p:tgtEl>
                      <p:spTgt spid="179"/>
                    </p:tgtEl>
                  </p:cond>
                </p:stCondLst>
                <p:endSync evt="end" delay="0">
                  <p:rtn val="all"/>
                </p:endSync>
                <p:childTnLst>
                  <p:par>
                    <p:cTn id="39" fill="hold">
                      <p:stCondLst>
                        <p:cond delay="0"/>
                      </p:stCondLst>
                      <p:childTnLst>
                        <p:par>
                          <p:cTn id="40" fill="hold">
                            <p:stCondLst>
                              <p:cond delay="0"/>
                            </p:stCondLst>
                            <p:childTnLst>
                              <p:par>
                                <p:cTn id="41" presetID="32" presetClass="emph" presetSubtype="0" fill="hold" grpId="0" nodeType="clickEffect">
                                  <p:stCondLst>
                                    <p:cond delay="0"/>
                                  </p:stCondLst>
                                  <p:childTnLst>
                                    <p:animRot by="120000">
                                      <p:cBhvr>
                                        <p:cTn id="42" dur="100" fill="hold">
                                          <p:stCondLst>
                                            <p:cond delay="0"/>
                                          </p:stCondLst>
                                        </p:cTn>
                                        <p:tgtEl>
                                          <p:spTgt spid="179"/>
                                        </p:tgtEl>
                                        <p:attrNameLst>
                                          <p:attrName>r</p:attrName>
                                        </p:attrNameLst>
                                      </p:cBhvr>
                                    </p:animRot>
                                    <p:animRot by="-240000">
                                      <p:cBhvr>
                                        <p:cTn id="43" dur="200" fill="hold">
                                          <p:stCondLst>
                                            <p:cond delay="200"/>
                                          </p:stCondLst>
                                        </p:cTn>
                                        <p:tgtEl>
                                          <p:spTgt spid="179"/>
                                        </p:tgtEl>
                                        <p:attrNameLst>
                                          <p:attrName>r</p:attrName>
                                        </p:attrNameLst>
                                      </p:cBhvr>
                                    </p:animRot>
                                    <p:animRot by="240000">
                                      <p:cBhvr>
                                        <p:cTn id="44" dur="200" fill="hold">
                                          <p:stCondLst>
                                            <p:cond delay="400"/>
                                          </p:stCondLst>
                                        </p:cTn>
                                        <p:tgtEl>
                                          <p:spTgt spid="179"/>
                                        </p:tgtEl>
                                        <p:attrNameLst>
                                          <p:attrName>r</p:attrName>
                                        </p:attrNameLst>
                                      </p:cBhvr>
                                    </p:animRot>
                                    <p:animRot by="-240000">
                                      <p:cBhvr>
                                        <p:cTn id="45" dur="200" fill="hold">
                                          <p:stCondLst>
                                            <p:cond delay="600"/>
                                          </p:stCondLst>
                                        </p:cTn>
                                        <p:tgtEl>
                                          <p:spTgt spid="179"/>
                                        </p:tgtEl>
                                        <p:attrNameLst>
                                          <p:attrName>r</p:attrName>
                                        </p:attrNameLst>
                                      </p:cBhvr>
                                    </p:animRot>
                                    <p:animRot by="120000">
                                      <p:cBhvr>
                                        <p:cTn id="46" dur="200" fill="hold">
                                          <p:stCondLst>
                                            <p:cond delay="800"/>
                                          </p:stCondLst>
                                        </p:cTn>
                                        <p:tgtEl>
                                          <p:spTgt spid="179"/>
                                        </p:tgtEl>
                                        <p:attrNameLst>
                                          <p:attrName>r</p:attrName>
                                        </p:attrNameLst>
                                      </p:cBhvr>
                                    </p:animRot>
                                  </p:childTnLst>
                                  <p:subTnLst>
                                    <p:audio>
                                      <p:cMediaNode>
                                        <p:cTn display="0" masterRel="sameClick">
                                          <p:stCondLst>
                                            <p:cond evt="begin" delay="0">
                                              <p:tn val="41"/>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79"/>
                  </p:tgtEl>
                </p:cond>
              </p:nextCondLst>
            </p:seq>
            <p:seq concurrent="1" nextAc="seek">
              <p:cTn id="47" restart="whenNotActive" fill="hold" evtFilter="cancelBubble" nodeType="interactiveSeq">
                <p:stCondLst>
                  <p:cond evt="onClick" delay="0">
                    <p:tgtEl>
                      <p:spTgt spid="180"/>
                    </p:tgtEl>
                  </p:cond>
                </p:stCondLst>
                <p:endSync evt="end" delay="0">
                  <p:rtn val="all"/>
                </p:endSync>
                <p:childTnLst>
                  <p:par>
                    <p:cTn id="48" fill="hold">
                      <p:stCondLst>
                        <p:cond delay="0"/>
                      </p:stCondLst>
                      <p:childTnLst>
                        <p:par>
                          <p:cTn id="49" fill="hold">
                            <p:stCondLst>
                              <p:cond delay="0"/>
                            </p:stCondLst>
                            <p:childTnLst>
                              <p:par>
                                <p:cTn id="50" presetID="32" presetClass="emph" presetSubtype="0" fill="hold" grpId="0" nodeType="clickEffect">
                                  <p:stCondLst>
                                    <p:cond delay="0"/>
                                  </p:stCondLst>
                                  <p:childTnLst>
                                    <p:animRot by="120000">
                                      <p:cBhvr>
                                        <p:cTn id="51" dur="100" fill="hold">
                                          <p:stCondLst>
                                            <p:cond delay="0"/>
                                          </p:stCondLst>
                                        </p:cTn>
                                        <p:tgtEl>
                                          <p:spTgt spid="180"/>
                                        </p:tgtEl>
                                        <p:attrNameLst>
                                          <p:attrName>r</p:attrName>
                                        </p:attrNameLst>
                                      </p:cBhvr>
                                    </p:animRot>
                                    <p:animRot by="-240000">
                                      <p:cBhvr>
                                        <p:cTn id="52" dur="200" fill="hold">
                                          <p:stCondLst>
                                            <p:cond delay="200"/>
                                          </p:stCondLst>
                                        </p:cTn>
                                        <p:tgtEl>
                                          <p:spTgt spid="180"/>
                                        </p:tgtEl>
                                        <p:attrNameLst>
                                          <p:attrName>r</p:attrName>
                                        </p:attrNameLst>
                                      </p:cBhvr>
                                    </p:animRot>
                                    <p:animRot by="240000">
                                      <p:cBhvr>
                                        <p:cTn id="53" dur="200" fill="hold">
                                          <p:stCondLst>
                                            <p:cond delay="400"/>
                                          </p:stCondLst>
                                        </p:cTn>
                                        <p:tgtEl>
                                          <p:spTgt spid="180"/>
                                        </p:tgtEl>
                                        <p:attrNameLst>
                                          <p:attrName>r</p:attrName>
                                        </p:attrNameLst>
                                      </p:cBhvr>
                                    </p:animRot>
                                    <p:animRot by="-240000">
                                      <p:cBhvr>
                                        <p:cTn id="54" dur="200" fill="hold">
                                          <p:stCondLst>
                                            <p:cond delay="600"/>
                                          </p:stCondLst>
                                        </p:cTn>
                                        <p:tgtEl>
                                          <p:spTgt spid="180"/>
                                        </p:tgtEl>
                                        <p:attrNameLst>
                                          <p:attrName>r</p:attrName>
                                        </p:attrNameLst>
                                      </p:cBhvr>
                                    </p:animRot>
                                    <p:animRot by="120000">
                                      <p:cBhvr>
                                        <p:cTn id="55" dur="200" fill="hold">
                                          <p:stCondLst>
                                            <p:cond delay="800"/>
                                          </p:stCondLst>
                                        </p:cTn>
                                        <p:tgtEl>
                                          <p:spTgt spid="180"/>
                                        </p:tgtEl>
                                        <p:attrNameLst>
                                          <p:attrName>r</p:attrName>
                                        </p:attrNameLst>
                                      </p:cBhvr>
                                    </p:animRot>
                                  </p:childTnLst>
                                  <p:subTnLst>
                                    <p:audio>
                                      <p:cMediaNode>
                                        <p:cTn display="0" masterRel="sameClick">
                                          <p:stCondLst>
                                            <p:cond evt="begin" delay="0">
                                              <p:tn val="50"/>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180"/>
                  </p:tgtEl>
                </p:cond>
              </p:nextCondLst>
            </p:seq>
            <p:seq concurrent="1" nextAc="seek">
              <p:cTn id="56" restart="whenNotActive" fill="hold" evtFilter="cancelBubble" nodeType="interactiveSeq">
                <p:stCondLst>
                  <p:cond evt="onClick" delay="0">
                    <p:tgtEl>
                      <p:spTgt spid="34"/>
                    </p:tgtEl>
                  </p:cond>
                </p:stCondLst>
                <p:endSync evt="end" delay="0">
                  <p:rtn val="all"/>
                </p:endSync>
                <p:childTnLst>
                  <p:par>
                    <p:cTn id="57" fill="hold">
                      <p:stCondLst>
                        <p:cond delay="0"/>
                      </p:stCondLst>
                      <p:childTnLst>
                        <p:par>
                          <p:cTn id="58" fill="hold">
                            <p:stCondLst>
                              <p:cond delay="0"/>
                            </p:stCondLst>
                            <p:childTnLst>
                              <p:par>
                                <p:cTn id="59" presetID="32" presetClass="emph" presetSubtype="0" fill="hold" grpId="0" nodeType="clickEffect">
                                  <p:stCondLst>
                                    <p:cond delay="0"/>
                                  </p:stCondLst>
                                  <p:childTnLst>
                                    <p:animRot by="120000">
                                      <p:cBhvr>
                                        <p:cTn id="60" dur="100" fill="hold">
                                          <p:stCondLst>
                                            <p:cond delay="0"/>
                                          </p:stCondLst>
                                        </p:cTn>
                                        <p:tgtEl>
                                          <p:spTgt spid="34"/>
                                        </p:tgtEl>
                                        <p:attrNameLst>
                                          <p:attrName>r</p:attrName>
                                        </p:attrNameLst>
                                      </p:cBhvr>
                                    </p:animRot>
                                    <p:animRot by="-240000">
                                      <p:cBhvr>
                                        <p:cTn id="61" dur="200" fill="hold">
                                          <p:stCondLst>
                                            <p:cond delay="200"/>
                                          </p:stCondLst>
                                        </p:cTn>
                                        <p:tgtEl>
                                          <p:spTgt spid="34"/>
                                        </p:tgtEl>
                                        <p:attrNameLst>
                                          <p:attrName>r</p:attrName>
                                        </p:attrNameLst>
                                      </p:cBhvr>
                                    </p:animRot>
                                    <p:animRot by="240000">
                                      <p:cBhvr>
                                        <p:cTn id="62" dur="200" fill="hold">
                                          <p:stCondLst>
                                            <p:cond delay="400"/>
                                          </p:stCondLst>
                                        </p:cTn>
                                        <p:tgtEl>
                                          <p:spTgt spid="34"/>
                                        </p:tgtEl>
                                        <p:attrNameLst>
                                          <p:attrName>r</p:attrName>
                                        </p:attrNameLst>
                                      </p:cBhvr>
                                    </p:animRot>
                                    <p:animRot by="-240000">
                                      <p:cBhvr>
                                        <p:cTn id="63" dur="200" fill="hold">
                                          <p:stCondLst>
                                            <p:cond delay="600"/>
                                          </p:stCondLst>
                                        </p:cTn>
                                        <p:tgtEl>
                                          <p:spTgt spid="34"/>
                                        </p:tgtEl>
                                        <p:attrNameLst>
                                          <p:attrName>r</p:attrName>
                                        </p:attrNameLst>
                                      </p:cBhvr>
                                    </p:animRot>
                                    <p:animRot by="120000">
                                      <p:cBhvr>
                                        <p:cTn id="64" dur="200" fill="hold">
                                          <p:stCondLst>
                                            <p:cond delay="800"/>
                                          </p:stCondLst>
                                        </p:cTn>
                                        <p:tgtEl>
                                          <p:spTgt spid="34"/>
                                        </p:tgtEl>
                                        <p:attrNameLst>
                                          <p:attrName>r</p:attrName>
                                        </p:attrNameLst>
                                      </p:cBhvr>
                                    </p:animRot>
                                  </p:childTnLst>
                                  <p:subTnLst>
                                    <p:audio>
                                      <p:cMediaNode>
                                        <p:cTn display="0" masterRel="sameClick">
                                          <p:stCondLst>
                                            <p:cond evt="begin" delay="0">
                                              <p:tn val="59"/>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4"/>
                  </p:tgtEl>
                </p:cond>
              </p:nextCondLst>
            </p:seq>
            <p:seq concurrent="1" nextAc="seek">
              <p:cTn id="65" restart="whenNotActive" fill="hold" evtFilter="cancelBubble" nodeType="interactiveSeq">
                <p:stCondLst>
                  <p:cond evt="onClick" delay="0">
                    <p:tgtEl>
                      <p:spTgt spid="35"/>
                    </p:tgtEl>
                  </p:cond>
                </p:stCondLst>
                <p:endSync evt="end" delay="0">
                  <p:rtn val="all"/>
                </p:endSync>
                <p:childTnLst>
                  <p:par>
                    <p:cTn id="66" fill="hold">
                      <p:stCondLst>
                        <p:cond delay="0"/>
                      </p:stCondLst>
                      <p:childTnLst>
                        <p:par>
                          <p:cTn id="67" fill="hold">
                            <p:stCondLst>
                              <p:cond delay="0"/>
                            </p:stCondLst>
                            <p:childTnLst>
                              <p:par>
                                <p:cTn id="68" presetID="32" presetClass="emph" presetSubtype="0" fill="hold" grpId="0" nodeType="clickEffect">
                                  <p:stCondLst>
                                    <p:cond delay="0"/>
                                  </p:stCondLst>
                                  <p:childTnLst>
                                    <p:animRot by="120000">
                                      <p:cBhvr>
                                        <p:cTn id="69" dur="100" fill="hold">
                                          <p:stCondLst>
                                            <p:cond delay="0"/>
                                          </p:stCondLst>
                                        </p:cTn>
                                        <p:tgtEl>
                                          <p:spTgt spid="35"/>
                                        </p:tgtEl>
                                        <p:attrNameLst>
                                          <p:attrName>r</p:attrName>
                                        </p:attrNameLst>
                                      </p:cBhvr>
                                    </p:animRot>
                                    <p:animRot by="-240000">
                                      <p:cBhvr>
                                        <p:cTn id="70" dur="200" fill="hold">
                                          <p:stCondLst>
                                            <p:cond delay="200"/>
                                          </p:stCondLst>
                                        </p:cTn>
                                        <p:tgtEl>
                                          <p:spTgt spid="35"/>
                                        </p:tgtEl>
                                        <p:attrNameLst>
                                          <p:attrName>r</p:attrName>
                                        </p:attrNameLst>
                                      </p:cBhvr>
                                    </p:animRot>
                                    <p:animRot by="240000">
                                      <p:cBhvr>
                                        <p:cTn id="71" dur="200" fill="hold">
                                          <p:stCondLst>
                                            <p:cond delay="400"/>
                                          </p:stCondLst>
                                        </p:cTn>
                                        <p:tgtEl>
                                          <p:spTgt spid="35"/>
                                        </p:tgtEl>
                                        <p:attrNameLst>
                                          <p:attrName>r</p:attrName>
                                        </p:attrNameLst>
                                      </p:cBhvr>
                                    </p:animRot>
                                    <p:animRot by="-240000">
                                      <p:cBhvr>
                                        <p:cTn id="72" dur="200" fill="hold">
                                          <p:stCondLst>
                                            <p:cond delay="600"/>
                                          </p:stCondLst>
                                        </p:cTn>
                                        <p:tgtEl>
                                          <p:spTgt spid="35"/>
                                        </p:tgtEl>
                                        <p:attrNameLst>
                                          <p:attrName>r</p:attrName>
                                        </p:attrNameLst>
                                      </p:cBhvr>
                                    </p:animRot>
                                    <p:animRot by="120000">
                                      <p:cBhvr>
                                        <p:cTn id="73" dur="200" fill="hold">
                                          <p:stCondLst>
                                            <p:cond delay="800"/>
                                          </p:stCondLst>
                                        </p:cTn>
                                        <p:tgtEl>
                                          <p:spTgt spid="35"/>
                                        </p:tgtEl>
                                        <p:attrNameLst>
                                          <p:attrName>r</p:attrName>
                                        </p:attrNameLst>
                                      </p:cBhvr>
                                    </p:animRot>
                                  </p:childTnLst>
                                  <p:subTnLst>
                                    <p:audio>
                                      <p:cMediaNode>
                                        <p:cTn display="0" masterRel="sameClick">
                                          <p:stCondLst>
                                            <p:cond evt="begin" delay="0">
                                              <p:tn val="68"/>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5"/>
                  </p:tgtEl>
                </p:cond>
              </p:nextCondLst>
            </p:seq>
            <p:seq concurrent="1" nextAc="seek">
              <p:cTn id="74" restart="whenNotActive" fill="hold" evtFilter="cancelBubble" nodeType="interactiveSeq">
                <p:stCondLst>
                  <p:cond evt="onClick" delay="0">
                    <p:tgtEl>
                      <p:spTgt spid="36"/>
                    </p:tgtEl>
                  </p:cond>
                </p:stCondLst>
                <p:endSync evt="end" delay="0">
                  <p:rtn val="all"/>
                </p:endSync>
                <p:childTnLst>
                  <p:par>
                    <p:cTn id="75" fill="hold">
                      <p:stCondLst>
                        <p:cond delay="0"/>
                      </p:stCondLst>
                      <p:childTnLst>
                        <p:par>
                          <p:cTn id="76" fill="hold">
                            <p:stCondLst>
                              <p:cond delay="0"/>
                            </p:stCondLst>
                            <p:childTnLst>
                              <p:par>
                                <p:cTn id="77" presetID="32" presetClass="emph" presetSubtype="0" fill="hold" grpId="0" nodeType="clickEffect">
                                  <p:stCondLst>
                                    <p:cond delay="0"/>
                                  </p:stCondLst>
                                  <p:childTnLst>
                                    <p:animRot by="120000">
                                      <p:cBhvr>
                                        <p:cTn id="78" dur="100" fill="hold">
                                          <p:stCondLst>
                                            <p:cond delay="0"/>
                                          </p:stCondLst>
                                        </p:cTn>
                                        <p:tgtEl>
                                          <p:spTgt spid="36"/>
                                        </p:tgtEl>
                                        <p:attrNameLst>
                                          <p:attrName>r</p:attrName>
                                        </p:attrNameLst>
                                      </p:cBhvr>
                                    </p:animRot>
                                    <p:animRot by="-240000">
                                      <p:cBhvr>
                                        <p:cTn id="79" dur="200" fill="hold">
                                          <p:stCondLst>
                                            <p:cond delay="200"/>
                                          </p:stCondLst>
                                        </p:cTn>
                                        <p:tgtEl>
                                          <p:spTgt spid="36"/>
                                        </p:tgtEl>
                                        <p:attrNameLst>
                                          <p:attrName>r</p:attrName>
                                        </p:attrNameLst>
                                      </p:cBhvr>
                                    </p:animRot>
                                    <p:animRot by="240000">
                                      <p:cBhvr>
                                        <p:cTn id="80" dur="200" fill="hold">
                                          <p:stCondLst>
                                            <p:cond delay="400"/>
                                          </p:stCondLst>
                                        </p:cTn>
                                        <p:tgtEl>
                                          <p:spTgt spid="36"/>
                                        </p:tgtEl>
                                        <p:attrNameLst>
                                          <p:attrName>r</p:attrName>
                                        </p:attrNameLst>
                                      </p:cBhvr>
                                    </p:animRot>
                                    <p:animRot by="-240000">
                                      <p:cBhvr>
                                        <p:cTn id="81" dur="200" fill="hold">
                                          <p:stCondLst>
                                            <p:cond delay="600"/>
                                          </p:stCondLst>
                                        </p:cTn>
                                        <p:tgtEl>
                                          <p:spTgt spid="36"/>
                                        </p:tgtEl>
                                        <p:attrNameLst>
                                          <p:attrName>r</p:attrName>
                                        </p:attrNameLst>
                                      </p:cBhvr>
                                    </p:animRot>
                                    <p:animRot by="120000">
                                      <p:cBhvr>
                                        <p:cTn id="82" dur="200" fill="hold">
                                          <p:stCondLst>
                                            <p:cond delay="800"/>
                                          </p:stCondLst>
                                        </p:cTn>
                                        <p:tgtEl>
                                          <p:spTgt spid="36"/>
                                        </p:tgtEl>
                                        <p:attrNameLst>
                                          <p:attrName>r</p:attrName>
                                        </p:attrNameLst>
                                      </p:cBhvr>
                                    </p:animRot>
                                  </p:childTnLst>
                                  <p:subTnLst>
                                    <p:audio>
                                      <p:cMediaNode>
                                        <p:cTn display="0" masterRel="sameClick">
                                          <p:stCondLst>
                                            <p:cond evt="begin" delay="0">
                                              <p:tn val="77"/>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6"/>
                  </p:tgtEl>
                </p:cond>
              </p:nextCondLst>
            </p:seq>
            <p:seq concurrent="1" nextAc="seek">
              <p:cTn id="83" restart="whenNotActive" fill="hold" evtFilter="cancelBubble" nodeType="interactiveSeq">
                <p:stCondLst>
                  <p:cond evt="onClick" delay="0">
                    <p:tgtEl>
                      <p:spTgt spid="37"/>
                    </p:tgtEl>
                  </p:cond>
                </p:stCondLst>
                <p:endSync evt="end" delay="0">
                  <p:rtn val="all"/>
                </p:endSync>
                <p:childTnLst>
                  <p:par>
                    <p:cTn id="84" fill="hold">
                      <p:stCondLst>
                        <p:cond delay="0"/>
                      </p:stCondLst>
                      <p:childTnLst>
                        <p:par>
                          <p:cTn id="85" fill="hold">
                            <p:stCondLst>
                              <p:cond delay="0"/>
                            </p:stCondLst>
                            <p:childTnLst>
                              <p:par>
                                <p:cTn id="86" presetID="32" presetClass="emph" presetSubtype="0" fill="hold" grpId="0" nodeType="clickEffect">
                                  <p:stCondLst>
                                    <p:cond delay="0"/>
                                  </p:stCondLst>
                                  <p:childTnLst>
                                    <p:animRot by="120000">
                                      <p:cBhvr>
                                        <p:cTn id="87" dur="100" fill="hold">
                                          <p:stCondLst>
                                            <p:cond delay="0"/>
                                          </p:stCondLst>
                                        </p:cTn>
                                        <p:tgtEl>
                                          <p:spTgt spid="37"/>
                                        </p:tgtEl>
                                        <p:attrNameLst>
                                          <p:attrName>r</p:attrName>
                                        </p:attrNameLst>
                                      </p:cBhvr>
                                    </p:animRot>
                                    <p:animRot by="-240000">
                                      <p:cBhvr>
                                        <p:cTn id="88" dur="200" fill="hold">
                                          <p:stCondLst>
                                            <p:cond delay="200"/>
                                          </p:stCondLst>
                                        </p:cTn>
                                        <p:tgtEl>
                                          <p:spTgt spid="37"/>
                                        </p:tgtEl>
                                        <p:attrNameLst>
                                          <p:attrName>r</p:attrName>
                                        </p:attrNameLst>
                                      </p:cBhvr>
                                    </p:animRot>
                                    <p:animRot by="240000">
                                      <p:cBhvr>
                                        <p:cTn id="89" dur="200" fill="hold">
                                          <p:stCondLst>
                                            <p:cond delay="400"/>
                                          </p:stCondLst>
                                        </p:cTn>
                                        <p:tgtEl>
                                          <p:spTgt spid="37"/>
                                        </p:tgtEl>
                                        <p:attrNameLst>
                                          <p:attrName>r</p:attrName>
                                        </p:attrNameLst>
                                      </p:cBhvr>
                                    </p:animRot>
                                    <p:animRot by="-240000">
                                      <p:cBhvr>
                                        <p:cTn id="90" dur="200" fill="hold">
                                          <p:stCondLst>
                                            <p:cond delay="600"/>
                                          </p:stCondLst>
                                        </p:cTn>
                                        <p:tgtEl>
                                          <p:spTgt spid="37"/>
                                        </p:tgtEl>
                                        <p:attrNameLst>
                                          <p:attrName>r</p:attrName>
                                        </p:attrNameLst>
                                      </p:cBhvr>
                                    </p:animRot>
                                    <p:animRot by="120000">
                                      <p:cBhvr>
                                        <p:cTn id="91" dur="200" fill="hold">
                                          <p:stCondLst>
                                            <p:cond delay="800"/>
                                          </p:stCondLst>
                                        </p:cTn>
                                        <p:tgtEl>
                                          <p:spTgt spid="37"/>
                                        </p:tgtEl>
                                        <p:attrNameLst>
                                          <p:attrName>r</p:attrName>
                                        </p:attrNameLst>
                                      </p:cBhvr>
                                    </p:animRot>
                                  </p:childTnLst>
                                  <p:subTnLst>
                                    <p:audio>
                                      <p:cMediaNode>
                                        <p:cTn display="0" masterRel="sameClick">
                                          <p:stCondLst>
                                            <p:cond evt="begin" delay="0">
                                              <p:tn val="86"/>
                                            </p:cond>
                                          </p:stCondLst>
                                          <p:endCondLst>
                                            <p:cond evt="onStopAudio" delay="0">
                                              <p:tgtEl>
                                                <p:sldTgt/>
                                              </p:tgtEl>
                                            </p:cond>
                                          </p:endCondLst>
                                        </p:cTn>
                                        <p:tgtEl>
                                          <p:sndTgt r:embed="rId2" name="buzzer_wrong.wav"/>
                                        </p:tgtEl>
                                      </p:cMediaNode>
                                    </p:audio>
                                  </p:subTnLst>
                                </p:cTn>
                              </p:par>
                            </p:childTnLst>
                          </p:cTn>
                        </p:par>
                      </p:childTnLst>
                    </p:cTn>
                  </p:par>
                </p:childTnLst>
              </p:cTn>
              <p:nextCondLst>
                <p:cond evt="onClick" delay="0">
                  <p:tgtEl>
                    <p:spTgt spid="37"/>
                  </p:tgtEl>
                </p:cond>
              </p:nextCondLst>
            </p:seq>
            <p:seq concurrent="1" nextAc="seek">
              <p:cTn id="92" restart="whenNotActive" fill="hold" evtFilter="cancelBubble" nodeType="interactiveSeq">
                <p:stCondLst>
                  <p:cond evt="onClick" delay="0">
                    <p:tgtEl>
                      <p:spTgt spid="39"/>
                    </p:tgtEl>
                  </p:cond>
                </p:stCondLst>
                <p:endSync evt="end" delay="0">
                  <p:rtn val="all"/>
                </p:endSync>
                <p:childTnLst>
                  <p:par>
                    <p:cTn id="93" fill="hold">
                      <p:stCondLst>
                        <p:cond delay="0"/>
                      </p:stCondLst>
                      <p:childTnLst>
                        <p:par>
                          <p:cTn id="94" fill="hold">
                            <p:stCondLst>
                              <p:cond delay="0"/>
                            </p:stCondLst>
                            <p:childTnLst>
                              <p:par>
                                <p:cTn id="95" presetID="42" presetClass="path" presetSubtype="0" accel="50000" decel="50000" fill="hold" grpId="0" nodeType="clickEffect">
                                  <p:stCondLst>
                                    <p:cond delay="0"/>
                                  </p:stCondLst>
                                  <p:childTnLst>
                                    <p:animMotion origin="layout" path="M 1.25E-6 -3.7037E-7 L 0.00299 0.60764 " pathEditMode="relative" rAng="0" ptsTypes="AA">
                                      <p:cBhvr>
                                        <p:cTn id="96" dur="1000" fill="hold"/>
                                        <p:tgtEl>
                                          <p:spTgt spid="39"/>
                                        </p:tgtEl>
                                        <p:attrNameLst>
                                          <p:attrName>ppt_x</p:attrName>
                                          <p:attrName>ppt_y</p:attrName>
                                        </p:attrNameLst>
                                      </p:cBhvr>
                                      <p:rCtr x="143" y="30370"/>
                                    </p:animMotion>
                                  </p:childTnLst>
                                </p:cTn>
                              </p:par>
                              <p:par>
                                <p:cTn id="97" presetID="42" presetClass="path" presetSubtype="0" accel="50000" decel="50000" fill="hold" nodeType="withEffect">
                                  <p:stCondLst>
                                    <p:cond delay="0"/>
                                  </p:stCondLst>
                                  <p:childTnLst>
                                    <p:animMotion origin="layout" path="M 5E-6 -3.06358E-6 L 0.00066 0.62336 " pathEditMode="relative" rAng="0" ptsTypes="AA">
                                      <p:cBhvr>
                                        <p:cTn id="98" dur="1000" fill="hold"/>
                                        <p:tgtEl>
                                          <p:spTgt spid="164"/>
                                        </p:tgtEl>
                                        <p:attrNameLst>
                                          <p:attrName>ppt_x</p:attrName>
                                          <p:attrName>ppt_y</p:attrName>
                                        </p:attrNameLst>
                                      </p:cBhvr>
                                      <p:rCtr x="0" y="312"/>
                                    </p:animMotion>
                                  </p:childTnLst>
                                  <p:subTnLst>
                                    <p:audio>
                                      <p:cMediaNode>
                                        <p:cTn display="0" masterRel="sameClick">
                                          <p:stCondLst>
                                            <p:cond evt="begin" delay="0">
                                              <p:tn val="97"/>
                                            </p:cond>
                                          </p:stCondLst>
                                          <p:endCondLst>
                                            <p:cond evt="onStopAudio" delay="0">
                                              <p:tgtEl>
                                                <p:sldTgt/>
                                              </p:tgtEl>
                                            </p:cond>
                                          </p:endCondLst>
                                        </p:cTn>
                                        <p:tgtEl>
                                          <p:sndTgt r:embed="rId3" name="pop.wav"/>
                                        </p:tgtEl>
                                      </p:cMediaNode>
                                    </p:audio>
                                  </p:subTnLst>
                                </p:cTn>
                              </p:par>
                              <p:par>
                                <p:cTn id="99" presetID="2" presetClass="entr" presetSubtype="8" fill="hold" nodeType="withEffect">
                                  <p:stCondLst>
                                    <p:cond delay="0"/>
                                  </p:stCondLst>
                                  <p:childTnLst>
                                    <p:set>
                                      <p:cBhvr>
                                        <p:cTn id="100" dur="1" fill="hold">
                                          <p:stCondLst>
                                            <p:cond delay="0"/>
                                          </p:stCondLst>
                                        </p:cTn>
                                        <p:tgtEl>
                                          <p:spTgt spid="4"/>
                                        </p:tgtEl>
                                        <p:attrNameLst>
                                          <p:attrName>style.visibility</p:attrName>
                                        </p:attrNameLst>
                                      </p:cBhvr>
                                      <p:to>
                                        <p:strVal val="visible"/>
                                      </p:to>
                                    </p:set>
                                    <p:anim calcmode="lin" valueType="num">
                                      <p:cBhvr additive="base">
                                        <p:cTn id="101" dur="500" fill="hold"/>
                                        <p:tgtEl>
                                          <p:spTgt spid="4"/>
                                        </p:tgtEl>
                                        <p:attrNameLst>
                                          <p:attrName>ppt_x</p:attrName>
                                        </p:attrNameLst>
                                      </p:cBhvr>
                                      <p:tavLst>
                                        <p:tav tm="0">
                                          <p:val>
                                            <p:strVal val="0-#ppt_w/2"/>
                                          </p:val>
                                        </p:tav>
                                        <p:tav tm="100000">
                                          <p:val>
                                            <p:strVal val="#ppt_x"/>
                                          </p:val>
                                        </p:tav>
                                      </p:tavLst>
                                    </p:anim>
                                    <p:anim calcmode="lin" valueType="num">
                                      <p:cBhvr additive="base">
                                        <p:cTn id="102" dur="500" fill="hold"/>
                                        <p:tgtEl>
                                          <p:spTgt spid="4"/>
                                        </p:tgtEl>
                                        <p:attrNameLst>
                                          <p:attrName>ppt_y</p:attrName>
                                        </p:attrNameLst>
                                      </p:cBhvr>
                                      <p:tavLst>
                                        <p:tav tm="0">
                                          <p:val>
                                            <p:strVal val="#ppt_y"/>
                                          </p:val>
                                        </p:tav>
                                        <p:tav tm="100000">
                                          <p:val>
                                            <p:strVal val="#ppt_y"/>
                                          </p:val>
                                        </p:tav>
                                      </p:tavLst>
                                    </p:anim>
                                  </p:childTnLst>
                                </p:cTn>
                              </p:par>
                            </p:childTnLst>
                          </p:cTn>
                        </p:par>
                        <p:par>
                          <p:cTn id="103" fill="hold">
                            <p:stCondLst>
                              <p:cond delay="1000"/>
                            </p:stCondLst>
                            <p:childTnLst>
                              <p:par>
                                <p:cTn id="104" presetID="1" presetClass="exit" presetSubtype="0" fill="hold" nodeType="afterEffect">
                                  <p:stCondLst>
                                    <p:cond delay="0"/>
                                  </p:stCondLst>
                                  <p:childTnLst>
                                    <p:set>
                                      <p:cBhvr>
                                        <p:cTn id="105" dur="1" fill="hold">
                                          <p:stCondLst>
                                            <p:cond delay="0"/>
                                          </p:stCondLst>
                                        </p:cTn>
                                        <p:tgtEl>
                                          <p:spTgt spid="164"/>
                                        </p:tgtEl>
                                        <p:attrNameLst>
                                          <p:attrName>style.visibility</p:attrName>
                                        </p:attrNameLst>
                                      </p:cBhvr>
                                      <p:to>
                                        <p:strVal val="hidden"/>
                                      </p:to>
                                    </p:set>
                                  </p:childTnLst>
                                </p:cTn>
                              </p:par>
                              <p:par>
                                <p:cTn id="106" presetID="1" presetClass="exit" presetSubtype="0" fill="hold" grpId="1" nodeType="withEffect">
                                  <p:stCondLst>
                                    <p:cond delay="0"/>
                                  </p:stCondLst>
                                  <p:childTnLst>
                                    <p:set>
                                      <p:cBhvr>
                                        <p:cTn id="107" dur="1" fill="hold">
                                          <p:stCondLst>
                                            <p:cond delay="0"/>
                                          </p:stCondLst>
                                        </p:cTn>
                                        <p:tgtEl>
                                          <p:spTgt spid="39"/>
                                        </p:tgtEl>
                                        <p:attrNameLst>
                                          <p:attrName>style.visibility</p:attrName>
                                        </p:attrNameLst>
                                      </p:cBhvr>
                                      <p:to>
                                        <p:strVal val="hidden"/>
                                      </p:to>
                                    </p:set>
                                  </p:childTnLst>
                                </p:cTn>
                              </p:par>
                            </p:childTnLst>
                          </p:cTn>
                        </p:par>
                        <p:par>
                          <p:cTn id="108" fill="hold">
                            <p:stCondLst>
                              <p:cond delay="1000"/>
                            </p:stCondLst>
                            <p:childTnLst>
                              <p:par>
                                <p:cTn id="109" presetID="42" presetClass="path" presetSubtype="0" accel="50000" decel="50000" fill="hold" nodeType="afterEffect">
                                  <p:stCondLst>
                                    <p:cond delay="0"/>
                                  </p:stCondLst>
                                  <p:childTnLst>
                                    <p:animMotion origin="layout" path="M -6.25E-7 1.11111E-6 L 0.92487 0.00417 " pathEditMode="relative" rAng="0" ptsTypes="AA">
                                      <p:cBhvr>
                                        <p:cTn id="110" dur="2000" fill="hold"/>
                                        <p:tgtEl>
                                          <p:spTgt spid="4"/>
                                        </p:tgtEl>
                                        <p:attrNameLst>
                                          <p:attrName>ppt_x</p:attrName>
                                          <p:attrName>ppt_y</p:attrName>
                                        </p:attrNameLst>
                                      </p:cBhvr>
                                      <p:rCtr x="46237" y="208"/>
                                    </p:animMotion>
                                  </p:childTnLst>
                                  <p:subTnLst>
                                    <p:audio>
                                      <p:cMediaNode>
                                        <p:cTn display="0" masterRel="sameClick">
                                          <p:stCondLst>
                                            <p:cond evt="begin" delay="0">
                                              <p:tn val="109"/>
                                            </p:cond>
                                          </p:stCondLst>
                                          <p:endCondLst>
                                            <p:cond evt="onStopAudio" delay="0">
                                              <p:tgtEl>
                                                <p:sldTgt/>
                                              </p:tgtEl>
                                            </p:cond>
                                          </p:endCondLst>
                                        </p:cTn>
                                        <p:tgtEl>
                                          <p:sndTgt r:embed="rId4" name="bike-bell.wav"/>
                                        </p:tgtEl>
                                      </p:cMediaNode>
                                    </p:audio>
                                  </p:subTnLst>
                                </p:cTn>
                              </p:par>
                            </p:childTnLst>
                          </p:cTn>
                        </p:par>
                        <p:par>
                          <p:cTn id="111" fill="hold">
                            <p:stCondLst>
                              <p:cond delay="3000"/>
                            </p:stCondLst>
                            <p:childTnLst>
                              <p:par>
                                <p:cTn id="112" presetID="53" presetClass="entr" presetSubtype="16" fill="hold" grpId="0" nodeType="afterEffect">
                                  <p:stCondLst>
                                    <p:cond delay="0"/>
                                  </p:stCondLst>
                                  <p:childTnLst>
                                    <p:set>
                                      <p:cBhvr>
                                        <p:cTn id="113" dur="1" fill="hold">
                                          <p:stCondLst>
                                            <p:cond delay="0"/>
                                          </p:stCondLst>
                                        </p:cTn>
                                        <p:tgtEl>
                                          <p:spTgt spid="8"/>
                                        </p:tgtEl>
                                        <p:attrNameLst>
                                          <p:attrName>style.visibility</p:attrName>
                                        </p:attrNameLst>
                                      </p:cBhvr>
                                      <p:to>
                                        <p:strVal val="visible"/>
                                      </p:to>
                                    </p:set>
                                    <p:anim calcmode="lin" valueType="num">
                                      <p:cBhvr>
                                        <p:cTn id="114" dur="500" fill="hold"/>
                                        <p:tgtEl>
                                          <p:spTgt spid="8"/>
                                        </p:tgtEl>
                                        <p:attrNameLst>
                                          <p:attrName>ppt_w</p:attrName>
                                        </p:attrNameLst>
                                      </p:cBhvr>
                                      <p:tavLst>
                                        <p:tav tm="0">
                                          <p:val>
                                            <p:fltVal val="0"/>
                                          </p:val>
                                        </p:tav>
                                        <p:tav tm="100000">
                                          <p:val>
                                            <p:strVal val="#ppt_w"/>
                                          </p:val>
                                        </p:tav>
                                      </p:tavLst>
                                    </p:anim>
                                    <p:anim calcmode="lin" valueType="num">
                                      <p:cBhvr>
                                        <p:cTn id="115" dur="500" fill="hold"/>
                                        <p:tgtEl>
                                          <p:spTgt spid="8"/>
                                        </p:tgtEl>
                                        <p:attrNameLst>
                                          <p:attrName>ppt_h</p:attrName>
                                        </p:attrNameLst>
                                      </p:cBhvr>
                                      <p:tavLst>
                                        <p:tav tm="0">
                                          <p:val>
                                            <p:fltVal val="0"/>
                                          </p:val>
                                        </p:tav>
                                        <p:tav tm="100000">
                                          <p:val>
                                            <p:strVal val="#ppt_h"/>
                                          </p:val>
                                        </p:tav>
                                      </p:tavLst>
                                    </p:anim>
                                    <p:animEffect transition="in" filter="fade">
                                      <p:cBhvr>
                                        <p:cTn id="116" dur="500"/>
                                        <p:tgtEl>
                                          <p:spTgt spid="8"/>
                                        </p:tgtEl>
                                      </p:cBhvr>
                                    </p:animEffect>
                                  </p:childTnLst>
                                </p:cTn>
                              </p:par>
                            </p:childTnLst>
                          </p:cTn>
                        </p:par>
                      </p:childTnLst>
                    </p:cTn>
                  </p:par>
                </p:childTnLst>
              </p:cTn>
              <p:nextCondLst>
                <p:cond evt="onClick" delay="0">
                  <p:tgtEl>
                    <p:spTgt spid="39"/>
                  </p:tgtEl>
                </p:cond>
              </p:nextCondLst>
            </p:seq>
          </p:childTnLst>
        </p:cTn>
      </p:par>
    </p:tnLst>
    <p:bldLst>
      <p:bldP spid="153" grpId="0"/>
      <p:bldP spid="176" grpId="0"/>
      <p:bldP spid="177" grpId="0"/>
      <p:bldP spid="178" grpId="0"/>
      <p:bldP spid="179" grpId="0"/>
      <p:bldP spid="180" grpId="0"/>
      <p:bldP spid="34" grpId="0"/>
      <p:bldP spid="35" grpId="0"/>
      <p:bldP spid="36" grpId="0"/>
      <p:bldP spid="37" grpId="0"/>
      <p:bldP spid="39" grpId="0"/>
      <p:bldP spid="39" grpId="1"/>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sp>
        <p:nvSpPr>
          <p:cNvPr id="13" name="椭圆 12"/>
          <p:cNvSpPr/>
          <p:nvPr/>
        </p:nvSpPr>
        <p:spPr>
          <a:xfrm>
            <a:off x="894270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14" name="椭圆 13"/>
          <p:cNvSpPr/>
          <p:nvPr/>
        </p:nvSpPr>
        <p:spPr>
          <a:xfrm>
            <a:off x="2955925" y="2410460"/>
            <a:ext cx="294005" cy="294005"/>
          </a:xfrm>
          <a:prstGeom prst="ellipse">
            <a:avLst/>
          </a:prstGeom>
          <a:solidFill>
            <a:schemeClr val="bg1"/>
          </a:solidFill>
          <a:ln>
            <a:solidFill>
              <a:srgbClr val="32B1CB"/>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7">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pic>
        <p:nvPicPr>
          <p:cNvPr id="3" name="Picture 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29357" y="862532"/>
            <a:ext cx="8791194" cy="4133446"/>
          </a:xfrm>
          <a:prstGeom prst="rect">
            <a:avLst/>
          </a:prstGeom>
        </p:spPr>
      </p:pic>
    </p:spTree>
    <p:extLst>
      <p:ext uri="{BB962C8B-B14F-4D97-AF65-F5344CB8AC3E}">
        <p14:creationId xmlns:p14="http://schemas.microsoft.com/office/powerpoint/2010/main" val="370258433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3"/>
        <p:cNvGrpSpPr/>
        <p:nvPr/>
      </p:nvGrpSpPr>
      <p:grpSpPr>
        <a:xfrm>
          <a:off x="0" y="0"/>
          <a:ext cx="0" cy="0"/>
          <a:chOff x="0" y="0"/>
          <a:chExt cx="0" cy="0"/>
        </a:xfrm>
      </p:grpSpPr>
      <p:pic>
        <p:nvPicPr>
          <p:cNvPr id="2050" name="Picture 2" descr="Colorful Natural Tree Vector Clipart - Tree Clipart PNG Image | Transparent  PNG Free Download on SeekPNG">
            <a:extLst>
              <a:ext uri="{FF2B5EF4-FFF2-40B4-BE49-F238E27FC236}">
                <a16:creationId xmlns:a16="http://schemas.microsoft.com/office/drawing/2014/main" id="{D3927151-61CB-C1E6-3027-8DF4832E1F8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4393" y="-587879"/>
            <a:ext cx="11380092" cy="10845489"/>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Monkey Climbing Vines, Zoo Animals Clipart, Monkey Vector, Monkey PNG  Transparent Clipart Image and PSD File for Free Download | Climbing vines,  Animal clipart, Clip art">
            <a:hlinkClick r:id="rId6" action="ppaction://hlinksldjump"/>
            <a:extLst>
              <a:ext uri="{FF2B5EF4-FFF2-40B4-BE49-F238E27FC236}">
                <a16:creationId xmlns:a16="http://schemas.microsoft.com/office/drawing/2014/main" id="{A1F4B5E6-B596-6D96-2BDC-1E88E6E34D2C}"/>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87223" y="-302580"/>
            <a:ext cx="5110163" cy="5310053"/>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Hình ảnh Phim Hoạt Hình Vẽ Tay Giỏ Dễ Thương Minh Họa PNG , Giỏ Clipart,  Cái Rổ, Tinh Tế PNG miễn phí tải tập tin PSDComment và Vector">
            <a:extLst>
              <a:ext uri="{FF2B5EF4-FFF2-40B4-BE49-F238E27FC236}">
                <a16:creationId xmlns:a16="http://schemas.microsoft.com/office/drawing/2014/main" id="{158FEBD4-72C7-D236-D61F-98F17DE899E2}"/>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7031" b="90000" l="10000" r="90000">
                        <a14:foregroundMark x1="51406" y1="7031" x2="51406" y2="7031"/>
                      </a14:backgroundRemoval>
                    </a14:imgEffect>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7230552" y="2866392"/>
            <a:ext cx="6273073" cy="50513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hlinkClick r:id="rId11" action="ppaction://hlinksldjump"/>
            <a:extLst>
              <a:ext uri="{FF2B5EF4-FFF2-40B4-BE49-F238E27FC236}">
                <a16:creationId xmlns:a16="http://schemas.microsoft.com/office/drawing/2014/main" id="{D662C9F7-4157-27E9-F570-37E967B252A4}"/>
              </a:ext>
            </a:extLst>
          </p:cNvPr>
          <p:cNvPicPr>
            <a:picLocks noChangeAspect="1"/>
          </p:cNvPicPr>
          <p:nvPr/>
        </p:nvPicPr>
        <p:blipFill>
          <a:blip r:embed="rId12"/>
          <a:stretch>
            <a:fillRect/>
          </a:stretch>
        </p:blipFill>
        <p:spPr>
          <a:xfrm>
            <a:off x="2143119" y="595998"/>
            <a:ext cx="3657917" cy="3649788"/>
          </a:xfrm>
          <a:prstGeom prst="rect">
            <a:avLst/>
          </a:prstGeom>
        </p:spPr>
      </p:pic>
      <p:pic>
        <p:nvPicPr>
          <p:cNvPr id="12" name="Picture 11">
            <a:hlinkClick r:id="rId13" action="ppaction://hlinksldjump"/>
            <a:extLst>
              <a:ext uri="{FF2B5EF4-FFF2-40B4-BE49-F238E27FC236}">
                <a16:creationId xmlns:a16="http://schemas.microsoft.com/office/drawing/2014/main" id="{E9E0C582-504F-2088-6357-2BA2C2CEA594}"/>
              </a:ext>
            </a:extLst>
          </p:cNvPr>
          <p:cNvPicPr>
            <a:picLocks noChangeAspect="1"/>
          </p:cNvPicPr>
          <p:nvPr/>
        </p:nvPicPr>
        <p:blipFill>
          <a:blip r:embed="rId14"/>
          <a:stretch>
            <a:fillRect/>
          </a:stretch>
        </p:blipFill>
        <p:spPr>
          <a:xfrm>
            <a:off x="5112290" y="2532592"/>
            <a:ext cx="2949573" cy="2534672"/>
          </a:xfrm>
          <a:prstGeom prst="rect">
            <a:avLst/>
          </a:prstGeom>
        </p:spPr>
      </p:pic>
      <p:pic>
        <p:nvPicPr>
          <p:cNvPr id="13" name="Picture 12">
            <a:hlinkClick r:id="rId15" action="ppaction://hlinksldjump"/>
            <a:extLst>
              <a:ext uri="{FF2B5EF4-FFF2-40B4-BE49-F238E27FC236}">
                <a16:creationId xmlns:a16="http://schemas.microsoft.com/office/drawing/2014/main" id="{BAC674CF-88C2-C374-0D7F-A824EC58F5C1}"/>
              </a:ext>
            </a:extLst>
          </p:cNvPr>
          <p:cNvPicPr>
            <a:picLocks noChangeAspect="1"/>
          </p:cNvPicPr>
          <p:nvPr/>
        </p:nvPicPr>
        <p:blipFill>
          <a:blip r:embed="rId16"/>
          <a:stretch>
            <a:fillRect/>
          </a:stretch>
        </p:blipFill>
        <p:spPr>
          <a:xfrm>
            <a:off x="6798588" y="1127060"/>
            <a:ext cx="3568501" cy="3568501"/>
          </a:xfrm>
          <a:prstGeom prst="rect">
            <a:avLst/>
          </a:prstGeom>
        </p:spPr>
      </p:pic>
      <p:pic>
        <p:nvPicPr>
          <p:cNvPr id="2" name="Picture 1">
            <a:hlinkClick r:id="rId6" action="ppaction://hlinksldjump"/>
            <a:extLst>
              <a:ext uri="{FF2B5EF4-FFF2-40B4-BE49-F238E27FC236}">
                <a16:creationId xmlns:a16="http://schemas.microsoft.com/office/drawing/2014/main" id="{CA257C00-9BF9-EB41-505C-147E22326B12}"/>
              </a:ext>
            </a:extLst>
          </p:cNvPr>
          <p:cNvPicPr>
            <a:picLocks noChangeAspect="1"/>
          </p:cNvPicPr>
          <p:nvPr/>
        </p:nvPicPr>
        <p:blipFill>
          <a:blip r:embed="rId17"/>
          <a:stretch>
            <a:fillRect/>
          </a:stretch>
        </p:blipFill>
        <p:spPr>
          <a:xfrm>
            <a:off x="3076808" y="284357"/>
            <a:ext cx="5864860" cy="1030313"/>
          </a:xfrm>
          <a:prstGeom prst="rect">
            <a:avLst/>
          </a:prstGeom>
        </p:spPr>
      </p:pic>
    </p:spTree>
    <p:extLst>
      <p:ext uri="{BB962C8B-B14F-4D97-AF65-F5344CB8AC3E}">
        <p14:creationId xmlns:p14="http://schemas.microsoft.com/office/powerpoint/2010/main" val="24183006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par>
                                <p:cTn id="10" presetID="53" presetClass="entr" presetSubtype="16"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500" fill="hold"/>
                                        <p:tgtEl>
                                          <p:spTgt spid="12"/>
                                        </p:tgtEl>
                                        <p:attrNameLst>
                                          <p:attrName>ppt_w</p:attrName>
                                        </p:attrNameLst>
                                      </p:cBhvr>
                                      <p:tavLst>
                                        <p:tav tm="0">
                                          <p:val>
                                            <p:fltVal val="0"/>
                                          </p:val>
                                        </p:tav>
                                        <p:tav tm="100000">
                                          <p:val>
                                            <p:strVal val="#ppt_w"/>
                                          </p:val>
                                        </p:tav>
                                      </p:tavLst>
                                    </p:anim>
                                    <p:anim calcmode="lin" valueType="num">
                                      <p:cBhvr>
                                        <p:cTn id="13" dur="500" fill="hold"/>
                                        <p:tgtEl>
                                          <p:spTgt spid="12"/>
                                        </p:tgtEl>
                                        <p:attrNameLst>
                                          <p:attrName>ppt_h</p:attrName>
                                        </p:attrNameLst>
                                      </p:cBhvr>
                                      <p:tavLst>
                                        <p:tav tm="0">
                                          <p:val>
                                            <p:fltVal val="0"/>
                                          </p:val>
                                        </p:tav>
                                        <p:tav tm="100000">
                                          <p:val>
                                            <p:strVal val="#ppt_h"/>
                                          </p:val>
                                        </p:tav>
                                      </p:tavLst>
                                    </p:anim>
                                    <p:animEffect transition="in" filter="fade">
                                      <p:cBhvr>
                                        <p:cTn id="14" dur="500"/>
                                        <p:tgtEl>
                                          <p:spTgt spid="12"/>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0"/>
                    </p:tgtEl>
                  </p:cond>
                </p:stCondLst>
                <p:endSync evt="end" delay="0">
                  <p:rtn val="all"/>
                </p:endSync>
                <p:childTnLst>
                  <p:par>
                    <p:cTn id="21" fill="hold">
                      <p:stCondLst>
                        <p:cond delay="0"/>
                      </p:stCondLst>
                      <p:childTnLst>
                        <p:par>
                          <p:cTn id="22" fill="hold">
                            <p:stCondLst>
                              <p:cond delay="0"/>
                            </p:stCondLst>
                            <p:childTnLst>
                              <p:par>
                                <p:cTn id="23" presetID="49" presetClass="path" presetSubtype="0" accel="50000" decel="50000" fill="hold" nodeType="clickEffect">
                                  <p:stCondLst>
                                    <p:cond delay="0"/>
                                  </p:stCondLst>
                                  <p:childTnLst>
                                    <p:animMotion origin="layout" path="M -4.44444E-6 3.58025E-6 L 0.4375 0.34629 " pathEditMode="relative" rAng="0" ptsTypes="AA">
                                      <p:cBhvr>
                                        <p:cTn id="24" dur="2000" fill="hold"/>
                                        <p:tgtEl>
                                          <p:spTgt spid="10"/>
                                        </p:tgtEl>
                                        <p:attrNameLst>
                                          <p:attrName>ppt_x</p:attrName>
                                          <p:attrName>ppt_y</p:attrName>
                                        </p:attrNameLst>
                                      </p:cBhvr>
                                      <p:rCtr x="21875" y="17315"/>
                                    </p:animMotion>
                                  </p:childTnLst>
                                  <p:subTnLst>
                                    <p:audio>
                                      <p:cMediaNode>
                                        <p:cTn display="0" masterRel="sameClick">
                                          <p:stCondLst>
                                            <p:cond evt="begin" delay="0">
                                              <p:tn val="2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0"/>
                  </p:tgtEl>
                </p:cond>
              </p:nextCondLst>
            </p:seq>
            <p:seq concurrent="1" nextAc="seek">
              <p:cTn id="25" restart="whenNotActive" fill="hold" evtFilter="cancelBubble" nodeType="interactiveSeq">
                <p:stCondLst>
                  <p:cond evt="onClick" delay="0">
                    <p:tgtEl>
                      <p:spTgt spid="12"/>
                    </p:tgtEl>
                  </p:cond>
                </p:stCondLst>
                <p:endSync evt="end" delay="0">
                  <p:rtn val="all"/>
                </p:endSync>
                <p:childTnLst>
                  <p:par>
                    <p:cTn id="26" fill="hold">
                      <p:stCondLst>
                        <p:cond delay="0"/>
                      </p:stCondLst>
                      <p:childTnLst>
                        <p:par>
                          <p:cTn id="27" fill="hold">
                            <p:stCondLst>
                              <p:cond delay="0"/>
                            </p:stCondLst>
                            <p:childTnLst>
                              <p:par>
                                <p:cTn id="28" presetID="49" presetClass="path" presetSubtype="0" accel="50000" decel="50000" fill="hold" nodeType="clickEffect">
                                  <p:stCondLst>
                                    <p:cond delay="0"/>
                                  </p:stCondLst>
                                  <p:childTnLst>
                                    <p:animMotion origin="layout" path="M 2.22222E-6 -2.34568E-6 L 0.3 0.04414 " pathEditMode="relative" rAng="0" ptsTypes="AA">
                                      <p:cBhvr>
                                        <p:cTn id="29" dur="2000" fill="hold"/>
                                        <p:tgtEl>
                                          <p:spTgt spid="12"/>
                                        </p:tgtEl>
                                        <p:attrNameLst>
                                          <p:attrName>ppt_x</p:attrName>
                                          <p:attrName>ppt_y</p:attrName>
                                        </p:attrNameLst>
                                      </p:cBhvr>
                                      <p:rCtr x="15000" y="2191"/>
                                    </p:animMotion>
                                  </p:childTnLst>
                                  <p:subTnLst>
                                    <p:audio>
                                      <p:cMediaNode>
                                        <p:cTn display="0" masterRel="sameClick">
                                          <p:stCondLst>
                                            <p:cond evt="begin" delay="0">
                                              <p:tn val="28"/>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2"/>
                  </p:tgtEl>
                </p:cond>
              </p:nextCondLst>
            </p:seq>
            <p:seq concurrent="1" nextAc="seek">
              <p:cTn id="30" restart="whenNotActive" fill="hold" evtFilter="cancelBubble" nodeType="interactiveSeq">
                <p:stCondLst>
                  <p:cond evt="onClick" delay="0">
                    <p:tgtEl>
                      <p:spTgt spid="13"/>
                    </p:tgtEl>
                  </p:cond>
                </p:stCondLst>
                <p:endSync evt="end" delay="0">
                  <p:rtn val="all"/>
                </p:endSync>
                <p:childTnLst>
                  <p:par>
                    <p:cTn id="31" fill="hold">
                      <p:stCondLst>
                        <p:cond delay="0"/>
                      </p:stCondLst>
                      <p:childTnLst>
                        <p:par>
                          <p:cTn id="32" fill="hold">
                            <p:stCondLst>
                              <p:cond delay="0"/>
                            </p:stCondLst>
                            <p:childTnLst>
                              <p:par>
                                <p:cTn id="33" presetID="42" presetClass="path" presetSubtype="0" accel="50000" decel="50000" fill="hold" nodeType="clickEffect">
                                  <p:stCondLst>
                                    <p:cond delay="0"/>
                                  </p:stCondLst>
                                  <p:childTnLst>
                                    <p:animMotion origin="layout" path="M 2.5E-6 -2.96296E-6 L 0.21545 0.36945 " pathEditMode="relative" rAng="0" ptsTypes="AA">
                                      <p:cBhvr>
                                        <p:cTn id="34" dur="2000" fill="hold"/>
                                        <p:tgtEl>
                                          <p:spTgt spid="13"/>
                                        </p:tgtEl>
                                        <p:attrNameLst>
                                          <p:attrName>ppt_x</p:attrName>
                                          <p:attrName>ppt_y</p:attrName>
                                        </p:attrNameLst>
                                      </p:cBhvr>
                                      <p:rCtr x="10764" y="18457"/>
                                    </p:animMotion>
                                  </p:childTnLst>
                                  <p:subTnLst>
                                    <p:audio>
                                      <p:cMediaNode>
                                        <p:cTn display="0" masterRel="sameClick">
                                          <p:stCondLst>
                                            <p:cond evt="begin" delay="0">
                                              <p:tn val="33"/>
                                            </p:cond>
                                          </p:stCondLst>
                                          <p:endCondLst>
                                            <p:cond evt="onStopAudio" delay="0">
                                              <p:tgtEl>
                                                <p:sldTgt/>
                                              </p:tgtEl>
                                            </p:cond>
                                          </p:endCondLst>
                                        </p:cTn>
                                        <p:tgtEl>
                                          <p:sndTgt r:embed="rId3" name="cashreg.wav"/>
                                        </p:tgtEl>
                                      </p:cMediaNode>
                                    </p:audio>
                                  </p:subTnLst>
                                </p:cTn>
                              </p:par>
                            </p:childTnLst>
                          </p:cTn>
                        </p:par>
                      </p:childTnLst>
                    </p:cTn>
                  </p:par>
                </p:childTnLst>
              </p:cTn>
              <p:nextCondLst>
                <p:cond evt="onClick" delay="0">
                  <p:tgtEl>
                    <p:spTgt spid="1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420757" y="159687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470;p34">
            <a:extLst>
              <a:ext uri="{FF2B5EF4-FFF2-40B4-BE49-F238E27FC236}">
                <a16:creationId xmlns:a16="http://schemas.microsoft.com/office/drawing/2014/main" id="{C753EE05-1BDC-38A4-EBDC-FB7C34EAB524}"/>
              </a:ext>
            </a:extLst>
          </p:cNvPr>
          <p:cNvSpPr txBox="1">
            <a:spLocks/>
          </p:cNvSpPr>
          <p:nvPr/>
        </p:nvSpPr>
        <p:spPr>
          <a:xfrm>
            <a:off x="2623930" y="2235111"/>
            <a:ext cx="6661418" cy="1204553"/>
          </a:xfrm>
          <a:prstGeom prst="round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2"/>
              </a:buClr>
              <a:buSzPts val="2000"/>
              <a:buFont typeface="Fredoka One"/>
              <a:buNone/>
              <a:defRPr sz="3800" b="0" i="0" u="none" strike="noStrike" cap="none">
                <a:solidFill>
                  <a:schemeClr val="accent2"/>
                </a:solidFill>
                <a:latin typeface="Fredoka One"/>
                <a:ea typeface="Fredoka One"/>
                <a:cs typeface="Fredoka One"/>
                <a:sym typeface="Fredoka One"/>
              </a:defRPr>
            </a:lvl1pPr>
            <a:lvl2pPr marR="0" lvl="1"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2pPr>
            <a:lvl3pPr marR="0" lvl="2"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3pPr>
            <a:lvl4pPr marR="0" lvl="3"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4pPr>
            <a:lvl5pPr marR="0" lvl="4"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5pPr>
            <a:lvl6pPr marR="0" lvl="5"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6pPr>
            <a:lvl7pPr marR="0" lvl="6"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7pPr>
            <a:lvl8pPr marR="0" lvl="7"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8pPr>
            <a:lvl9pPr marR="0" lvl="8" algn="ctr" rtl="0">
              <a:lnSpc>
                <a:spcPct val="100000"/>
              </a:lnSpc>
              <a:spcBef>
                <a:spcPts val="0"/>
              </a:spcBef>
              <a:spcAft>
                <a:spcPts val="0"/>
              </a:spcAft>
              <a:buClr>
                <a:schemeClr val="dk1"/>
              </a:buClr>
              <a:buSzPts val="12000"/>
              <a:buFont typeface="Arial"/>
              <a:buNone/>
              <a:defRPr sz="12000" b="0" i="0" u="none" strike="noStrike" cap="none">
                <a:solidFill>
                  <a:schemeClr val="dk1"/>
                </a:solidFill>
                <a:latin typeface="Arial"/>
                <a:ea typeface="Arial"/>
                <a:cs typeface="Arial"/>
                <a:sym typeface="Arial"/>
              </a:defRPr>
            </a:lvl9pPr>
          </a:lstStyle>
          <a:p>
            <a:pPr marL="0" lvl="1"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Số lớn là 10, số bé ít hơn số lớn 4 đơn vị. Tính tổng của hai số?</a:t>
            </a: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807210" y="4083485"/>
            <a:ext cx="6310826" cy="1284884"/>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sz="5400" b="1" kern="0" dirty="0" err="1">
                <a:solidFill>
                  <a:srgbClr val="FFFF00"/>
                </a:solidFill>
                <a:latin typeface="Cambria" panose="02040503050406030204" pitchFamily="18" charset="0"/>
                <a:ea typeface="Cambria" panose="02040503050406030204" pitchFamily="18" charset="0"/>
              </a:rPr>
              <a:t>Tổng</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hai</a:t>
            </a:r>
            <a:r>
              <a:rPr lang="fr-FR" sz="5400" b="1" kern="0" dirty="0">
                <a:solidFill>
                  <a:srgbClr val="FFFF00"/>
                </a:solidFill>
                <a:latin typeface="Cambria" panose="02040503050406030204" pitchFamily="18" charset="0"/>
                <a:ea typeface="Cambria" panose="02040503050406030204" pitchFamily="18" charset="0"/>
              </a:rPr>
              <a:t> </a:t>
            </a:r>
            <a:r>
              <a:rPr lang="fr-FR" sz="5400" b="1" kern="0" dirty="0" err="1">
                <a:solidFill>
                  <a:srgbClr val="FFFF00"/>
                </a:solidFill>
                <a:latin typeface="Cambria" panose="02040503050406030204" pitchFamily="18" charset="0"/>
                <a:ea typeface="Cambria" panose="02040503050406030204" pitchFamily="18" charset="0"/>
              </a:rPr>
              <a:t>số</a:t>
            </a:r>
            <a:r>
              <a:rPr lang="fr-FR" sz="5400" b="1" kern="0" dirty="0">
                <a:solidFill>
                  <a:srgbClr val="FFFF00"/>
                </a:solidFill>
                <a:latin typeface="Cambria" panose="02040503050406030204" pitchFamily="18" charset="0"/>
                <a:ea typeface="Cambria" panose="02040503050406030204" pitchFamily="18" charset="0"/>
              </a:rPr>
              <a:t> là: 16</a:t>
            </a:r>
          </a:p>
        </p:txBody>
      </p:sp>
      <p:pic>
        <p:nvPicPr>
          <p:cNvPr id="68"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93E0249A-4331-51BD-C0F3-0A529CD2237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924597" y="32084"/>
            <a:ext cx="5007881" cy="5015621"/>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Colorful Natural Tree Vector Clipart - Tree Clipart PNG Image | Transparent  PNG Free Download on SeekPNG">
            <a:extLst>
              <a:ext uri="{FF2B5EF4-FFF2-40B4-BE49-F238E27FC236}">
                <a16:creationId xmlns:a16="http://schemas.microsoft.com/office/drawing/2014/main" id="{6B730B9F-BC12-F9F8-DB2E-3EE974C6E78F}"/>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06044" y="-597741"/>
            <a:ext cx="6971911" cy="7341355"/>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hlinkClick r:id="rId7" action="ppaction://hlinksldjump"/>
            <a:extLst>
              <a:ext uri="{FF2B5EF4-FFF2-40B4-BE49-F238E27FC236}">
                <a16:creationId xmlns:a16="http://schemas.microsoft.com/office/drawing/2014/main" id="{785875A3-C9BE-5135-4684-4E056F4006DC}"/>
              </a:ext>
            </a:extLst>
          </p:cNvPr>
          <p:cNvPicPr>
            <a:picLocks noChangeAspect="1"/>
          </p:cNvPicPr>
          <p:nvPr/>
        </p:nvPicPr>
        <p:blipFill>
          <a:blip r:embed="rId8"/>
          <a:stretch>
            <a:fillRect/>
          </a:stretch>
        </p:blipFill>
        <p:spPr>
          <a:xfrm>
            <a:off x="8524672" y="-718554"/>
            <a:ext cx="4188308" cy="4179000"/>
          </a:xfrm>
          <a:prstGeom prst="rect">
            <a:avLst/>
          </a:prstGeom>
        </p:spPr>
      </p:pic>
    </p:spTree>
    <p:extLst>
      <p:ext uri="{BB962C8B-B14F-4D97-AF65-F5344CB8AC3E}">
        <p14:creationId xmlns:p14="http://schemas.microsoft.com/office/powerpoint/2010/main" val="25227477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0"/>
                                        </p:tgtEl>
                                        <p:attrNameLst>
                                          <p:attrName>style.visibility</p:attrName>
                                        </p:attrNameLst>
                                      </p:cBhvr>
                                      <p:to>
                                        <p:strVal val="visible"/>
                                      </p:to>
                                    </p:set>
                                    <p:animEffect transition="in" filter="barn(inVertical)">
                                      <p:cBhvr>
                                        <p:cTn id="7" dur="500"/>
                                        <p:tgtEl>
                                          <p:spTgt spid="6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65"/>
                                        </p:tgtEl>
                                        <p:attrNameLst>
                                          <p:attrName>style.visibility</p:attrName>
                                        </p:attrNameLst>
                                      </p:cBhvr>
                                      <p:to>
                                        <p:strVal val="visible"/>
                                      </p:to>
                                    </p:set>
                                    <p:anim calcmode="lin" valueType="num">
                                      <p:cBhvr>
                                        <p:cTn id="12" dur="500" fill="hold"/>
                                        <p:tgtEl>
                                          <p:spTgt spid="65"/>
                                        </p:tgtEl>
                                        <p:attrNameLst>
                                          <p:attrName>ppt_w</p:attrName>
                                        </p:attrNameLst>
                                      </p:cBhvr>
                                      <p:tavLst>
                                        <p:tav tm="0">
                                          <p:val>
                                            <p:fltVal val="0"/>
                                          </p:val>
                                        </p:tav>
                                        <p:tav tm="100000">
                                          <p:val>
                                            <p:strVal val="#ppt_w"/>
                                          </p:val>
                                        </p:tav>
                                      </p:tavLst>
                                    </p:anim>
                                    <p:anim calcmode="lin" valueType="num">
                                      <p:cBhvr>
                                        <p:cTn id="13" dur="500" fill="hold"/>
                                        <p:tgtEl>
                                          <p:spTgt spid="65"/>
                                        </p:tgtEl>
                                        <p:attrNameLst>
                                          <p:attrName>ppt_h</p:attrName>
                                        </p:attrNameLst>
                                      </p:cBhvr>
                                      <p:tavLst>
                                        <p:tav tm="0">
                                          <p:val>
                                            <p:fltVal val="0"/>
                                          </p:val>
                                        </p:tav>
                                        <p:tav tm="100000">
                                          <p:val>
                                            <p:strVal val="#ppt_h"/>
                                          </p:val>
                                        </p:tav>
                                      </p:tavLst>
                                    </p:anim>
                                    <p:animEffect transition="in" filter="fade">
                                      <p:cBhvr>
                                        <p:cTn id="14"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P spid="6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602852" y="1399019"/>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1" name="Google Shape;694;p42">
            <a:extLst>
              <a:ext uri="{FF2B5EF4-FFF2-40B4-BE49-F238E27FC236}">
                <a16:creationId xmlns:a16="http://schemas.microsoft.com/office/drawing/2014/main" id="{5DBD4B85-B3C0-496A-8F35-40A57D111376}"/>
              </a:ext>
            </a:extLst>
          </p:cNvPr>
          <p:cNvSpPr txBox="1">
            <a:spLocks/>
          </p:cNvSpPr>
          <p:nvPr/>
        </p:nvSpPr>
        <p:spPr>
          <a:xfrm>
            <a:off x="3170417" y="2430777"/>
            <a:ext cx="6311514" cy="1810686"/>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algn="ctr" defTabSz="1219170">
              <a:buClr>
                <a:srgbClr val="3C1A32"/>
              </a:buClr>
              <a:defRPr/>
            </a:pPr>
            <a:r>
              <a:rPr lang="vi-VN" sz="4000" b="1" kern="0" dirty="0">
                <a:solidFill>
                  <a:srgbClr val="002060"/>
                </a:solidFill>
                <a:latin typeface="Cambria" panose="02040503050406030204" pitchFamily="18" charset="0"/>
                <a:ea typeface="Cambria" panose="02040503050406030204" pitchFamily="18" charset="0"/>
              </a:rPr>
              <a:t>Cả hai bạn cao 250 cm. Bạn Hải cao hơn bạn Hà 10 cm. Hỏi bạn Hà cao mấy xăng-ti-mét? </a:t>
            </a:r>
            <a:endParaRPr kumimoji="0" lang="vi-VN" sz="4000" b="1" i="0" u="none" strike="noStrike" kern="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3959890" y="4709140"/>
            <a:ext cx="7589379"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lvl="1" defTabSz="1219170">
              <a:buClr>
                <a:srgbClr val="3C1A32"/>
              </a:buClr>
              <a:defRPr/>
            </a:pPr>
            <a:r>
              <a:rPr lang="fr-FR" b="1" kern="0">
                <a:solidFill>
                  <a:srgbClr val="FFFF00"/>
                </a:solidFill>
                <a:latin typeface="Cambria" panose="02040503050406030204" pitchFamily="18" charset="0"/>
                <a:ea typeface="Cambria" panose="02040503050406030204" pitchFamily="18" charset="0"/>
              </a:rPr>
              <a:t>Bạn Hà cao 120 cm.</a:t>
            </a:r>
            <a:endParaRPr kumimoji="0" lang="vi-VN" sz="48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7"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D095EFF6-0A8C-585E-E0DB-6A06F905DFF5}"/>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4454"/>
          <a:stretch/>
        </p:blipFill>
        <p:spPr bwMode="auto">
          <a:xfrm>
            <a:off x="-329629" y="-144379"/>
            <a:ext cx="3783263"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51D90D8B-6D0B-BB54-36C2-6B2F0D5A4CD2}"/>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723405" y="-1694933"/>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hlinkClick r:id="rId7" action="ppaction://hlinksldjump"/>
            <a:extLst>
              <a:ext uri="{FF2B5EF4-FFF2-40B4-BE49-F238E27FC236}">
                <a16:creationId xmlns:a16="http://schemas.microsoft.com/office/drawing/2014/main" id="{9DE98AF0-4283-BFAB-CE1F-0D555801925F}"/>
              </a:ext>
            </a:extLst>
          </p:cNvPr>
          <p:cNvPicPr>
            <a:picLocks noChangeAspect="1"/>
          </p:cNvPicPr>
          <p:nvPr/>
        </p:nvPicPr>
        <p:blipFill>
          <a:blip r:embed="rId8"/>
          <a:stretch>
            <a:fillRect/>
          </a:stretch>
        </p:blipFill>
        <p:spPr>
          <a:xfrm>
            <a:off x="9087001" y="673995"/>
            <a:ext cx="3178324" cy="2731245"/>
          </a:xfrm>
          <a:prstGeom prst="rect">
            <a:avLst/>
          </a:prstGeom>
        </p:spPr>
      </p:pic>
    </p:spTree>
    <p:extLst>
      <p:ext uri="{BB962C8B-B14F-4D97-AF65-F5344CB8AC3E}">
        <p14:creationId xmlns:p14="http://schemas.microsoft.com/office/powerpoint/2010/main" val="153891226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1"/>
                                        </p:tgtEl>
                                        <p:attrNameLst>
                                          <p:attrName>style.visibility</p:attrName>
                                        </p:attrNameLst>
                                      </p:cBhvr>
                                      <p:to>
                                        <p:strVal val="visible"/>
                                      </p:to>
                                    </p:set>
                                    <p:anim calcmode="lin" valueType="num">
                                      <p:cBhvr>
                                        <p:cTn id="7" dur="500" fill="hold"/>
                                        <p:tgtEl>
                                          <p:spTgt spid="61"/>
                                        </p:tgtEl>
                                        <p:attrNameLst>
                                          <p:attrName>ppt_w</p:attrName>
                                        </p:attrNameLst>
                                      </p:cBhvr>
                                      <p:tavLst>
                                        <p:tav tm="0">
                                          <p:val>
                                            <p:fltVal val="0"/>
                                          </p:val>
                                        </p:tav>
                                        <p:tav tm="100000">
                                          <p:val>
                                            <p:strVal val="#ppt_w"/>
                                          </p:val>
                                        </p:tav>
                                      </p:tavLst>
                                    </p:anim>
                                    <p:anim calcmode="lin" valueType="num">
                                      <p:cBhvr>
                                        <p:cTn id="8" dur="500" fill="hold"/>
                                        <p:tgtEl>
                                          <p:spTgt spid="61"/>
                                        </p:tgtEl>
                                        <p:attrNameLst>
                                          <p:attrName>ppt_h</p:attrName>
                                        </p:attrNameLst>
                                      </p:cBhvr>
                                      <p:tavLst>
                                        <p:tav tm="0">
                                          <p:val>
                                            <p:fltVal val="0"/>
                                          </p:val>
                                        </p:tav>
                                        <p:tav tm="100000">
                                          <p:val>
                                            <p:strVal val="#ppt_h"/>
                                          </p:val>
                                        </p:tav>
                                      </p:tavLst>
                                    </p:anim>
                                    <p:animEffect transition="in" filter="fade">
                                      <p:cBhvr>
                                        <p:cTn id="9" dur="500"/>
                                        <p:tgtEl>
                                          <p:spTgt spid="61"/>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 grpId="0"/>
      <p:bldP spid="6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54"/>
        <p:cNvGrpSpPr/>
        <p:nvPr/>
      </p:nvGrpSpPr>
      <p:grpSpPr>
        <a:xfrm>
          <a:off x="0" y="0"/>
          <a:ext cx="0" cy="0"/>
          <a:chOff x="0" y="0"/>
          <a:chExt cx="0" cy="0"/>
        </a:xfrm>
      </p:grpSpPr>
      <p:grpSp>
        <p:nvGrpSpPr>
          <p:cNvPr id="52" name="Google Shape;532;p37">
            <a:extLst>
              <a:ext uri="{FF2B5EF4-FFF2-40B4-BE49-F238E27FC236}">
                <a16:creationId xmlns:a16="http://schemas.microsoft.com/office/drawing/2014/main" id="{81082885-E7C9-A8CA-6D03-B6E6B226B2BE}"/>
              </a:ext>
            </a:extLst>
          </p:cNvPr>
          <p:cNvGrpSpPr/>
          <p:nvPr/>
        </p:nvGrpSpPr>
        <p:grpSpPr>
          <a:xfrm>
            <a:off x="1161463" y="956264"/>
            <a:ext cx="9869075" cy="4724613"/>
            <a:chOff x="2180925" y="540000"/>
            <a:chExt cx="4796700" cy="2370300"/>
          </a:xfrm>
        </p:grpSpPr>
        <p:sp>
          <p:nvSpPr>
            <p:cNvPr id="53" name="Google Shape;533;p37">
              <a:extLst>
                <a:ext uri="{FF2B5EF4-FFF2-40B4-BE49-F238E27FC236}">
                  <a16:creationId xmlns:a16="http://schemas.microsoft.com/office/drawing/2014/main" id="{90A14688-49F1-8DAB-72A8-8F5379B85B7A}"/>
                </a:ext>
              </a:extLst>
            </p:cNvPr>
            <p:cNvSpPr/>
            <p:nvPr/>
          </p:nvSpPr>
          <p:spPr>
            <a:xfrm>
              <a:off x="2180925" y="540000"/>
              <a:ext cx="4796700" cy="2370300"/>
            </a:xfrm>
            <a:prstGeom prst="roundRect">
              <a:avLst>
                <a:gd name="adj" fmla="val 11171"/>
              </a:avLst>
            </a:prstGeom>
            <a:solidFill>
              <a:srgbClr val="78482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34;p37">
              <a:extLst>
                <a:ext uri="{FF2B5EF4-FFF2-40B4-BE49-F238E27FC236}">
                  <a16:creationId xmlns:a16="http://schemas.microsoft.com/office/drawing/2014/main" id="{AB9CE575-AE7B-DCE2-59A4-AEB1B16D1E12}"/>
                </a:ext>
              </a:extLst>
            </p:cNvPr>
            <p:cNvSpPr/>
            <p:nvPr/>
          </p:nvSpPr>
          <p:spPr>
            <a:xfrm>
              <a:off x="2479450" y="819175"/>
              <a:ext cx="4198200" cy="1829700"/>
            </a:xfrm>
            <a:prstGeom prst="roundRect">
              <a:avLst>
                <a:gd name="adj" fmla="val 6628"/>
              </a:avLst>
            </a:prstGeom>
            <a:solidFill>
              <a:schemeClr val="accent5"/>
            </a:solidFill>
            <a:ln w="76200" cap="flat" cmpd="sng">
              <a:solidFill>
                <a:schemeClr val="accent6"/>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35;p37">
              <a:extLst>
                <a:ext uri="{FF2B5EF4-FFF2-40B4-BE49-F238E27FC236}">
                  <a16:creationId xmlns:a16="http://schemas.microsoft.com/office/drawing/2014/main" id="{F8091E22-3869-FED2-AFA9-98643C36A4EE}"/>
                </a:ext>
              </a:extLst>
            </p:cNvPr>
            <p:cNvSpPr/>
            <p:nvPr/>
          </p:nvSpPr>
          <p:spPr>
            <a:xfrm rot="-2509601">
              <a:off x="2306914" y="612850"/>
              <a:ext cx="103467" cy="211973"/>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36;p37">
              <a:extLst>
                <a:ext uri="{FF2B5EF4-FFF2-40B4-BE49-F238E27FC236}">
                  <a16:creationId xmlns:a16="http://schemas.microsoft.com/office/drawing/2014/main" id="{14CA218F-A2BD-AC01-28B6-E0139D15C42E}"/>
                </a:ext>
              </a:extLst>
            </p:cNvPr>
            <p:cNvSpPr/>
            <p:nvPr/>
          </p:nvSpPr>
          <p:spPr>
            <a:xfrm rot="2282138">
              <a:off x="6703648" y="602412"/>
              <a:ext cx="103221" cy="211468"/>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37;p37">
              <a:extLst>
                <a:ext uri="{FF2B5EF4-FFF2-40B4-BE49-F238E27FC236}">
                  <a16:creationId xmlns:a16="http://schemas.microsoft.com/office/drawing/2014/main" id="{74D827C3-BF48-5DF2-0644-66B9E9D5EE6A}"/>
                </a:ext>
              </a:extLst>
            </p:cNvPr>
            <p:cNvSpPr/>
            <p:nvPr/>
          </p:nvSpPr>
          <p:spPr>
            <a:xfrm>
              <a:off x="2249000" y="80010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38;p37">
              <a:extLst>
                <a:ext uri="{FF2B5EF4-FFF2-40B4-BE49-F238E27FC236}">
                  <a16:creationId xmlns:a16="http://schemas.microsoft.com/office/drawing/2014/main" id="{BCF157E0-60A9-442C-567B-3D994B89BD24}"/>
                </a:ext>
              </a:extLst>
            </p:cNvPr>
            <p:cNvSpPr/>
            <p:nvPr/>
          </p:nvSpPr>
          <p:spPr>
            <a:xfrm>
              <a:off x="2344250" y="2626350"/>
              <a:ext cx="85800" cy="104700"/>
            </a:xfrm>
            <a:prstGeom prst="ellipse">
              <a:avLst/>
            </a:prstGeom>
            <a:solidFill>
              <a:srgbClr val="955F3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2" name="Google Shape;694;p42">
            <a:extLst>
              <a:ext uri="{FF2B5EF4-FFF2-40B4-BE49-F238E27FC236}">
                <a16:creationId xmlns:a16="http://schemas.microsoft.com/office/drawing/2014/main" id="{EA69C6E9-4194-6D90-35CD-C933C2588B82}"/>
              </a:ext>
            </a:extLst>
          </p:cNvPr>
          <p:cNvSpPr txBox="1">
            <a:spLocks/>
          </p:cNvSpPr>
          <p:nvPr/>
        </p:nvSpPr>
        <p:spPr>
          <a:xfrm>
            <a:off x="2984835" y="2581828"/>
            <a:ext cx="6013508" cy="407817"/>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ctr"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Long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và</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có</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tất</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cả</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35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Long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nhiều</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hơn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5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viên</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so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với</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số</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bi </a:t>
            </a:r>
            <a:r>
              <a:rPr kumimoji="0" lang="en-US" sz="3200" b="1" i="0" u="none" strike="noStrike" kern="0" cap="none" spc="0" normalizeH="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của</a:t>
            </a:r>
            <a:r>
              <a:rPr kumimoji="0" lang="en-US" sz="3200" b="1" i="0" u="none" strike="noStrike" kern="0" cap="none" spc="0" normalizeH="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Nam</a:t>
            </a:r>
            <a:r>
              <a:rPr kumimoji="0" lang="en-US"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 </a:t>
            </a:r>
            <a:r>
              <a:rPr kumimoji="0" lang="en-US" sz="3200" b="1" i="0" u="none" strike="noStrike" kern="0" cap="none" spc="0" normalizeH="0" baseline="0" noProof="0" dirty="0" err="1">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rPr>
              <a:t>Hỏi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mỗi</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bạn</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có</a:t>
            </a:r>
            <a:r>
              <a:rPr lang="en-US" sz="3200" b="1" kern="0" dirty="0">
                <a:solidFill>
                  <a:srgbClr val="EE4524">
                    <a:lumMod val="50000"/>
                  </a:srgbClr>
                </a:solidFill>
                <a:latin typeface="Cambria" panose="02040503050406030204" pitchFamily="18" charset="0"/>
                <a:ea typeface="Cambria" panose="02040503050406030204" pitchFamily="18" charset="0"/>
              </a:rPr>
              <a:t> bao </a:t>
            </a:r>
            <a:r>
              <a:rPr lang="en-US" sz="3200" b="1" kern="0" dirty="0" err="1">
                <a:solidFill>
                  <a:srgbClr val="EE4524">
                    <a:lumMod val="50000"/>
                  </a:srgbClr>
                </a:solidFill>
                <a:latin typeface="Cambria" panose="02040503050406030204" pitchFamily="18" charset="0"/>
                <a:ea typeface="Cambria" panose="02040503050406030204" pitchFamily="18" charset="0"/>
              </a:rPr>
              <a:t>nhiêu</a:t>
            </a:r>
            <a:r>
              <a:rPr lang="en-US" sz="3200" b="1" kern="0" dirty="0">
                <a:solidFill>
                  <a:srgbClr val="EE4524">
                    <a:lumMod val="50000"/>
                  </a:srgbClr>
                </a:solidFill>
                <a:latin typeface="Cambria" panose="02040503050406030204" pitchFamily="18" charset="0"/>
                <a:ea typeface="Cambria" panose="02040503050406030204" pitchFamily="18" charset="0"/>
              </a:rPr>
              <a:t> </a:t>
            </a:r>
            <a:r>
              <a:rPr lang="en-US" sz="3200" b="1" kern="0" dirty="0" err="1">
                <a:solidFill>
                  <a:srgbClr val="EE4524">
                    <a:lumMod val="50000"/>
                  </a:srgbClr>
                </a:solidFill>
                <a:latin typeface="Cambria" panose="02040503050406030204" pitchFamily="18" charset="0"/>
                <a:ea typeface="Cambria" panose="02040503050406030204" pitchFamily="18" charset="0"/>
              </a:rPr>
              <a:t>viên</a:t>
            </a:r>
            <a:r>
              <a:rPr lang="en-US" sz="3200" b="1" kern="0" dirty="0">
                <a:solidFill>
                  <a:srgbClr val="EE4524">
                    <a:lumMod val="50000"/>
                  </a:srgbClr>
                </a:solidFill>
                <a:latin typeface="Cambria" panose="02040503050406030204" pitchFamily="18" charset="0"/>
                <a:ea typeface="Cambria" panose="02040503050406030204" pitchFamily="18" charset="0"/>
              </a:rPr>
              <a:t> bi?</a:t>
            </a:r>
            <a:endParaRPr kumimoji="0" lang="vi-VN" sz="3200" b="1" i="0" u="none" strike="noStrike" kern="0" cap="none" spc="0" normalizeH="0" baseline="0" noProof="0" dirty="0">
              <a:ln>
                <a:noFill/>
              </a:ln>
              <a:solidFill>
                <a:srgbClr val="EE4524">
                  <a:lumMod val="50000"/>
                </a:srgbClr>
              </a:solidFill>
              <a:effectLst/>
              <a:uLnTx/>
              <a:uFillTx/>
              <a:latin typeface="Cambria" panose="02040503050406030204" pitchFamily="18" charset="0"/>
              <a:ea typeface="Cambria" panose="02040503050406030204" pitchFamily="18" charset="0"/>
              <a:cs typeface="Arial"/>
              <a:sym typeface="Arial"/>
            </a:endParaRPr>
          </a:p>
        </p:txBody>
      </p:sp>
      <p:sp>
        <p:nvSpPr>
          <p:cNvPr id="65" name="Google Shape;694;p42">
            <a:extLst>
              <a:ext uri="{FF2B5EF4-FFF2-40B4-BE49-F238E27FC236}">
                <a16:creationId xmlns:a16="http://schemas.microsoft.com/office/drawing/2014/main" id="{8FD08B95-3948-AF46-E958-0725272FF504}"/>
              </a:ext>
            </a:extLst>
          </p:cNvPr>
          <p:cNvSpPr txBox="1">
            <a:spLocks/>
          </p:cNvSpPr>
          <p:nvPr/>
        </p:nvSpPr>
        <p:spPr>
          <a:xfrm>
            <a:off x="2107097" y="3996644"/>
            <a:ext cx="8279294" cy="654592"/>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4800"/>
              <a:buFont typeface="Fredoka One"/>
              <a:buNone/>
              <a:defRPr sz="7000" b="0" i="0" u="none" strike="noStrike" cap="none">
                <a:solidFill>
                  <a:schemeClr val="dk2"/>
                </a:solidFill>
                <a:latin typeface="Fredoka One"/>
                <a:ea typeface="Fredoka One"/>
                <a:cs typeface="Fredoka One"/>
                <a:sym typeface="Fredoka One"/>
              </a:defRPr>
            </a:lvl1pPr>
            <a:lvl2pPr marR="0" lvl="1"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4800"/>
              <a:buFont typeface="Arial"/>
              <a:buNone/>
              <a:defRPr sz="4800" b="0" i="0" u="none" strike="noStrike" cap="none">
                <a:solidFill>
                  <a:schemeClr val="dk1"/>
                </a:solidFill>
                <a:latin typeface="Arial"/>
                <a:ea typeface="Arial"/>
                <a:cs typeface="Arial"/>
                <a:sym typeface="Arial"/>
              </a:defRPr>
            </a:lvl9pPr>
          </a:lstStyle>
          <a:p>
            <a:pPr marL="0" marR="0" lvl="1" indent="0" algn="l" defTabSz="1219170" rtl="0" eaLnBrk="1" fontAlgn="auto" latinLnBrk="0" hangingPunct="1">
              <a:lnSpc>
                <a:spcPct val="100000"/>
              </a:lnSpc>
              <a:spcBef>
                <a:spcPts val="0"/>
              </a:spcBef>
              <a:spcAft>
                <a:spcPts val="0"/>
              </a:spcAft>
              <a:buClr>
                <a:srgbClr val="3C1A32"/>
              </a:buClr>
              <a:buSzPts val="4800"/>
              <a:buFont typeface="Arial"/>
              <a:buNone/>
              <a:tabLst/>
              <a:defRPr/>
            </a:pPr>
            <a:r>
              <a:rPr kumimoji="0" lang="en-US"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rPr>
              <a:t>Long </a:t>
            </a:r>
            <a:r>
              <a:rPr kumimoji="0" lang="en-US" sz="3600" b="1" i="0" u="none" strike="noStrike" kern="0" cap="none" spc="0" normalizeH="0" baseline="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20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bi, Nam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có</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15 </a:t>
            </a:r>
            <a:r>
              <a:rPr kumimoji="0" lang="en-US" sz="3600" b="1" i="0" u="none" strike="noStrike" kern="0" cap="none" spc="0" normalizeH="0" noProof="0" dirty="0" err="1">
                <a:ln>
                  <a:noFill/>
                </a:ln>
                <a:solidFill>
                  <a:srgbClr val="FFFF00"/>
                </a:solidFill>
                <a:effectLst/>
                <a:uLnTx/>
                <a:uFillTx/>
                <a:latin typeface="Cambria" panose="02040503050406030204" pitchFamily="18" charset="0"/>
                <a:ea typeface="Cambria" panose="02040503050406030204" pitchFamily="18" charset="0"/>
                <a:sym typeface="Arial"/>
              </a:rPr>
              <a:t>viên</a:t>
            </a:r>
            <a:r>
              <a:rPr kumimoji="0" lang="en-US" sz="3600" b="1" i="0" u="none" strike="noStrike" kern="0" cap="none" spc="0" normalizeH="0" noProof="0" dirty="0">
                <a:ln>
                  <a:noFill/>
                </a:ln>
                <a:solidFill>
                  <a:srgbClr val="FFFF00"/>
                </a:solidFill>
                <a:effectLst/>
                <a:uLnTx/>
                <a:uFillTx/>
                <a:latin typeface="Cambria" panose="02040503050406030204" pitchFamily="18" charset="0"/>
                <a:ea typeface="Cambria" panose="02040503050406030204" pitchFamily="18" charset="0"/>
                <a:sym typeface="Arial"/>
              </a:rPr>
              <a:t> vi</a:t>
            </a:r>
            <a:endParaRPr kumimoji="0" lang="vi-VN" sz="3600" b="1" i="0" u="none" strike="noStrike" kern="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sym typeface="Arial"/>
            </a:endParaRPr>
          </a:p>
        </p:txBody>
      </p:sp>
      <p:pic>
        <p:nvPicPr>
          <p:cNvPr id="16" name="Picture 12" descr="Monkey Climbing Vines, Zoo Animals Clipart, Monkey Vector, Monkey PNG  Transparent Clipart Image and PSD File for Free Download | Climbing vines,  Animal clipart, Clip art">
            <a:extLst>
              <a:ext uri="{FF2B5EF4-FFF2-40B4-BE49-F238E27FC236}">
                <a16:creationId xmlns:a16="http://schemas.microsoft.com/office/drawing/2014/main" id="{1A8E3F93-654A-EC99-95F1-BECC6879D036}"/>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3994" b="95699" l="8615" r="90000">
                        <a14:foregroundMark x1="31077" y1="7527" x2="31077" y2="7527"/>
                        <a14:foregroundMark x1="32462" y1="3994" x2="32462" y2="3994"/>
                        <a14:foregroundMark x1="8769" y1="62519" x2="8769" y2="62519"/>
                        <a14:foregroundMark x1="32923" y1="95699" x2="32923" y2="95699"/>
                      </a14:backgroundRemoval>
                    </a14:imgEffect>
                    <a14:imgEffect>
                      <a14:saturation sat="200000"/>
                    </a14:imgEffect>
                  </a14:imgLayer>
                </a14:imgProps>
              </a:ext>
              <a:ext uri="{28A0092B-C50C-407E-A947-70E740481C1C}">
                <a14:useLocalDpi xmlns:a14="http://schemas.microsoft.com/office/drawing/2010/main" val="0"/>
              </a:ext>
            </a:extLst>
          </a:blip>
          <a:srcRect r="26267"/>
          <a:stretch/>
        </p:blipFill>
        <p:spPr bwMode="auto">
          <a:xfrm>
            <a:off x="-707632" y="-396564"/>
            <a:ext cx="3692467" cy="5015621"/>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olorful Natural Tree Vector Clipart - Tree Clipart PNG Image | Transparent  PNG Free Download on SeekPNG">
            <a:extLst>
              <a:ext uri="{FF2B5EF4-FFF2-40B4-BE49-F238E27FC236}">
                <a16:creationId xmlns:a16="http://schemas.microsoft.com/office/drawing/2014/main" id="{EC9B640D-463B-17CA-FC0B-F8A4C55C7480}"/>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6977" b="97121" l="5732" r="95854">
                        <a14:foregroundMark x1="52317" y1="6977" x2="52317" y2="6977"/>
                        <a14:foregroundMark x1="5732" y1="35105" x2="5732" y2="35105"/>
                        <a14:foregroundMark x1="91463" y1="39978" x2="91463" y2="39978"/>
                        <a14:foregroundMark x1="95854" y1="49612" x2="95854" y2="49612"/>
                        <a14:foregroundMark x1="61098" y1="91251" x2="61098" y2="91251"/>
                        <a14:foregroundMark x1="57439" y1="95903" x2="57439" y2="95903"/>
                        <a14:foregroundMark x1="47195" y1="97121" x2="47195" y2="97121"/>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867100" y="-1852750"/>
            <a:ext cx="8411979" cy="885773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a:hlinkClick r:id="rId7" action="ppaction://hlinksldjump"/>
            <a:extLst>
              <a:ext uri="{FF2B5EF4-FFF2-40B4-BE49-F238E27FC236}">
                <a16:creationId xmlns:a16="http://schemas.microsoft.com/office/drawing/2014/main" id="{84C0CC14-2CE6-FF1C-55D3-3B8EB9117D90}"/>
              </a:ext>
            </a:extLst>
          </p:cNvPr>
          <p:cNvPicPr>
            <a:picLocks noChangeAspect="1"/>
          </p:cNvPicPr>
          <p:nvPr/>
        </p:nvPicPr>
        <p:blipFill>
          <a:blip r:embed="rId8"/>
          <a:stretch>
            <a:fillRect/>
          </a:stretch>
        </p:blipFill>
        <p:spPr>
          <a:xfrm>
            <a:off x="8657057" y="-485830"/>
            <a:ext cx="4129773" cy="4129773"/>
          </a:xfrm>
          <a:prstGeom prst="rect">
            <a:avLst/>
          </a:prstGeom>
        </p:spPr>
      </p:pic>
    </p:spTree>
    <p:extLst>
      <p:ext uri="{BB962C8B-B14F-4D97-AF65-F5344CB8AC3E}">
        <p14:creationId xmlns:p14="http://schemas.microsoft.com/office/powerpoint/2010/main" val="6940492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p:cTn id="7" dur="500" fill="hold"/>
                                        <p:tgtEl>
                                          <p:spTgt spid="62"/>
                                        </p:tgtEl>
                                        <p:attrNameLst>
                                          <p:attrName>ppt_w</p:attrName>
                                        </p:attrNameLst>
                                      </p:cBhvr>
                                      <p:tavLst>
                                        <p:tav tm="0">
                                          <p:val>
                                            <p:fltVal val="0"/>
                                          </p:val>
                                        </p:tav>
                                        <p:tav tm="100000">
                                          <p:val>
                                            <p:strVal val="#ppt_w"/>
                                          </p:val>
                                        </p:tav>
                                      </p:tavLst>
                                    </p:anim>
                                    <p:anim calcmode="lin" valueType="num">
                                      <p:cBhvr>
                                        <p:cTn id="8" dur="500" fill="hold"/>
                                        <p:tgtEl>
                                          <p:spTgt spid="62"/>
                                        </p:tgtEl>
                                        <p:attrNameLst>
                                          <p:attrName>ppt_h</p:attrName>
                                        </p:attrNameLst>
                                      </p:cBhvr>
                                      <p:tavLst>
                                        <p:tav tm="0">
                                          <p:val>
                                            <p:fltVal val="0"/>
                                          </p:val>
                                        </p:tav>
                                        <p:tav tm="100000">
                                          <p:val>
                                            <p:strVal val="#ppt_h"/>
                                          </p:val>
                                        </p:tav>
                                      </p:tavLst>
                                    </p:anim>
                                    <p:animEffect transition="in" filter="fade">
                                      <p:cBhvr>
                                        <p:cTn id="9" dur="500"/>
                                        <p:tgtEl>
                                          <p:spTgt spid="62"/>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65"/>
                                        </p:tgtEl>
                                        <p:attrNameLst>
                                          <p:attrName>style.visibility</p:attrName>
                                        </p:attrNameLst>
                                      </p:cBhvr>
                                      <p:to>
                                        <p:strVal val="visible"/>
                                      </p:to>
                                    </p:set>
                                    <p:anim calcmode="lin" valueType="num">
                                      <p:cBhvr>
                                        <p:cTn id="14" dur="500" fill="hold"/>
                                        <p:tgtEl>
                                          <p:spTgt spid="65"/>
                                        </p:tgtEl>
                                        <p:attrNameLst>
                                          <p:attrName>ppt_w</p:attrName>
                                        </p:attrNameLst>
                                      </p:cBhvr>
                                      <p:tavLst>
                                        <p:tav tm="0">
                                          <p:val>
                                            <p:fltVal val="0"/>
                                          </p:val>
                                        </p:tav>
                                        <p:tav tm="100000">
                                          <p:val>
                                            <p:strVal val="#ppt_w"/>
                                          </p:val>
                                        </p:tav>
                                      </p:tavLst>
                                    </p:anim>
                                    <p:anim calcmode="lin" valueType="num">
                                      <p:cBhvr>
                                        <p:cTn id="15" dur="500" fill="hold"/>
                                        <p:tgtEl>
                                          <p:spTgt spid="65"/>
                                        </p:tgtEl>
                                        <p:attrNameLst>
                                          <p:attrName>ppt_h</p:attrName>
                                        </p:attrNameLst>
                                      </p:cBhvr>
                                      <p:tavLst>
                                        <p:tav tm="0">
                                          <p:val>
                                            <p:fltVal val="0"/>
                                          </p:val>
                                        </p:tav>
                                        <p:tav tm="100000">
                                          <p:val>
                                            <p:strVal val="#ppt_h"/>
                                          </p:val>
                                        </p:tav>
                                      </p:tavLst>
                                    </p:anim>
                                    <p:animEffect transition="in" filter="fade">
                                      <p:cBhvr>
                                        <p:cTn id="16" dur="500"/>
                                        <p:tgtEl>
                                          <p:spTgt spid="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P spid="65"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3" name="图片 2" descr="15"/>
          <p:cNvPicPr>
            <a:picLocks noChangeAspect="1"/>
          </p:cNvPicPr>
          <p:nvPr/>
        </p:nvPicPr>
        <p:blipFill>
          <a:blip r:embed="rId4"/>
          <a:srcRect t="34583"/>
          <a:stretch>
            <a:fillRect/>
          </a:stretch>
        </p:blipFill>
        <p:spPr>
          <a:xfrm>
            <a:off x="0" y="3234055"/>
            <a:ext cx="12192000" cy="3623945"/>
          </a:xfrm>
          <a:prstGeom prst="rect">
            <a:avLst/>
          </a:prstGeom>
        </p:spPr>
      </p:pic>
      <p:pic>
        <p:nvPicPr>
          <p:cNvPr id="4" name="图片 3" descr="4 (10)"/>
          <p:cNvPicPr>
            <a:picLocks noChangeAspect="1"/>
          </p:cNvPicPr>
          <p:nvPr/>
        </p:nvPicPr>
        <p:blipFill>
          <a:blip r:embed="rId5"/>
          <a:srcRect r="15528"/>
          <a:stretch>
            <a:fillRect/>
          </a:stretch>
        </p:blipFill>
        <p:spPr>
          <a:xfrm>
            <a:off x="2091690" y="0"/>
            <a:ext cx="10118725" cy="5704205"/>
          </a:xfrm>
          <a:prstGeom prst="rect">
            <a:avLst/>
          </a:prstGeom>
        </p:spPr>
      </p:pic>
      <p:pic>
        <p:nvPicPr>
          <p:cNvPr id="6" name="Picture 5">
            <a:extLst>
              <a:ext uri="{FF2B5EF4-FFF2-40B4-BE49-F238E27FC236}">
                <a16:creationId xmlns:a16="http://schemas.microsoft.com/office/drawing/2014/main" id="{30F039F5-5CB4-4CBD-00D0-1B9AA72CC3E1}"/>
              </a:ext>
            </a:extLst>
          </p:cNvPr>
          <p:cNvPicPr>
            <a:picLocks noChangeAspect="1"/>
          </p:cNvPicPr>
          <p:nvPr/>
        </p:nvPicPr>
        <p:blipFill>
          <a:blip r:embed="rId6"/>
          <a:stretch>
            <a:fillRect/>
          </a:stretch>
        </p:blipFill>
        <p:spPr>
          <a:xfrm>
            <a:off x="3249864" y="1532275"/>
            <a:ext cx="8193734" cy="3078747"/>
          </a:xfrm>
          <a:prstGeom prst="rect">
            <a:avLst/>
          </a:prstGeom>
        </p:spPr>
      </p:pic>
    </p:spTree>
    <p:extLst>
      <p:ext uri="{BB962C8B-B14F-4D97-AF65-F5344CB8AC3E}">
        <p14:creationId xmlns:p14="http://schemas.microsoft.com/office/powerpoint/2010/main" val="13264735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rPr>
              <a:t> 1</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2060"/>
                </a:solidFill>
                <a:latin typeface="Cambria" panose="02040503050406030204" pitchFamily="18" charset="0"/>
                <a:ea typeface="Cambria" panose="02040503050406030204" pitchFamily="18" charset="0"/>
              </a:rPr>
              <a:t>Một lớp học võ dân tộc có 40 bạn tham gia, trong đó số bạn nữ ít hơn số bạn nam là 10 bạn. Hỏi lớp học võ đó có bao nhiêu bạn nữ, bao nhiêu bạn nam?</a:t>
            </a:r>
            <a:endParaRPr kumimoji="0" lang="en-US"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r>
              <a:rPr lang="en-US" sz="3200" dirty="0" err="1"/>
              <a:t>Tóm</a:t>
            </a:r>
            <a:r>
              <a:rPr lang="en-US" sz="3200" dirty="0"/>
              <a:t> </a:t>
            </a:r>
            <a:r>
              <a:rPr lang="en-US" sz="3200" dirty="0" err="1"/>
              <a:t>tắt</a:t>
            </a:r>
            <a:r>
              <a:rPr lang="en-US" sz="3200" dirty="0"/>
              <a:t>:</a:t>
            </a:r>
          </a:p>
        </p:txBody>
      </p:sp>
      <p:pic>
        <p:nvPicPr>
          <p:cNvPr id="7" name="Picture 6">
            <a:extLst>
              <a:ext uri="{FF2B5EF4-FFF2-40B4-BE49-F238E27FC236}">
                <a16:creationId xmlns:a16="http://schemas.microsoft.com/office/drawing/2014/main" id="{247F4609-3FDF-6665-9177-0C02BB6F82E1}"/>
              </a:ext>
            </a:extLst>
          </p:cNvPr>
          <p:cNvPicPr>
            <a:picLocks noChangeAspect="1"/>
          </p:cNvPicPr>
          <p:nvPr/>
        </p:nvPicPr>
        <p:blipFill rotWithShape="1">
          <a:blip r:embed="rId10"/>
          <a:srcRect l="31040" t="56980" r="39945" b="31395"/>
          <a:stretch/>
        </p:blipFill>
        <p:spPr bwMode="auto">
          <a:xfrm>
            <a:off x="622814" y="3263538"/>
            <a:ext cx="5199918" cy="1213868"/>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B9925FB7-B9C6-360D-3878-4D58490B1E1A}"/>
              </a:ext>
            </a:extLst>
          </p:cNvPr>
          <p:cNvSpPr>
            <a:spLocks noChangeArrowheads="1"/>
          </p:cNvSpPr>
          <p:nvPr/>
        </p:nvSpPr>
        <p:spPr bwMode="auto">
          <a:xfrm>
            <a:off x="5668697" y="2194076"/>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40 – 10 = 30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Lớp học võ đó có số bạn nữ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30 : 2 = 15 (bạn)</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Lớp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học</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võ</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đó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có</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là</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a:solidFill>
                  <a:srgbClr val="FF0000"/>
                </a:solidFill>
                <a:latin typeface="Calibri" panose="020F0502020204030204" pitchFamily="34" charset="0"/>
                <a:cs typeface="Calibri" panose="020F0502020204030204" pitchFamily="34" charset="0"/>
              </a:rPr>
              <a:t>40 – 15 =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a:t>
            </a:r>
          </a:p>
          <a:p>
            <a:pPr lvl="0" algn="ctr">
              <a:spcBef>
                <a:spcPct val="0"/>
              </a:spcBef>
              <a:buNone/>
            </a:pPr>
            <a:r>
              <a:rPr lang="en-US" altLang="vi-VN" sz="2800" b="1" dirty="0" err="1">
                <a:solidFill>
                  <a:srgbClr val="FF0000"/>
                </a:solidFill>
                <a:latin typeface="Calibri" panose="020F0502020204030204" pitchFamily="34" charset="0"/>
                <a:cs typeface="Calibri" panose="020F0502020204030204" pitchFamily="34" charset="0"/>
              </a:rPr>
              <a:t>Đáp</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số</a:t>
            </a:r>
            <a:r>
              <a:rPr lang="en-US" altLang="vi-VN" sz="2800" b="1" dirty="0">
                <a:solidFill>
                  <a:srgbClr val="FF0000"/>
                </a:solidFill>
                <a:latin typeface="Calibri" panose="020F0502020204030204" pitchFamily="34" charset="0"/>
                <a:cs typeface="Calibri" panose="020F0502020204030204" pitchFamily="34" charset="0"/>
              </a:rPr>
              <a:t>: 25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nam</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và</a:t>
            </a:r>
            <a:r>
              <a:rPr lang="en-US" altLang="vi-VN" sz="2800" b="1" dirty="0">
                <a:solidFill>
                  <a:srgbClr val="FF0000"/>
                </a:solidFill>
                <a:latin typeface="Calibri" panose="020F0502020204030204" pitchFamily="34" charset="0"/>
                <a:cs typeface="Calibri" panose="020F0502020204030204" pitchFamily="34" charset="0"/>
              </a:rPr>
              <a:t> 15 </a:t>
            </a:r>
            <a:r>
              <a:rPr lang="en-US" altLang="vi-VN" sz="2800" b="1" dirty="0" err="1">
                <a:solidFill>
                  <a:srgbClr val="FF0000"/>
                </a:solidFill>
                <a:latin typeface="Calibri" panose="020F0502020204030204" pitchFamily="34" charset="0"/>
                <a:cs typeface="Calibri" panose="020F0502020204030204" pitchFamily="34" charset="0"/>
              </a:rPr>
              <a:t>bạn</a:t>
            </a:r>
            <a:r>
              <a:rPr lang="en-US" altLang="vi-VN" sz="2800" b="1" dirty="0">
                <a:solidFill>
                  <a:srgbClr val="FF0000"/>
                </a:solidFill>
                <a:latin typeface="Calibri" panose="020F0502020204030204" pitchFamily="34" charset="0"/>
                <a:cs typeface="Calibri" panose="020F0502020204030204" pitchFamily="34" charset="0"/>
              </a:rPr>
              <a:t> </a:t>
            </a:r>
            <a:r>
              <a:rPr lang="en-US" altLang="vi-VN" sz="2800" b="1" dirty="0" err="1">
                <a:solidFill>
                  <a:srgbClr val="FF0000"/>
                </a:solidFill>
                <a:latin typeface="Calibri" panose="020F0502020204030204" pitchFamily="34" charset="0"/>
                <a:cs typeface="Calibri" panose="020F0502020204030204" pitchFamily="34" charset="0"/>
              </a:rPr>
              <a:t>nữ</a:t>
            </a:r>
            <a:endParaRPr kumimoji="0" lang="en-US" altLang="vi-VN" sz="2800" b="1" i="0"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120534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barn(inVertical)">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10">
                                            <p:txEl>
                                              <p:pRg st="0" end="0"/>
                                            </p:txEl>
                                          </p:spTgt>
                                        </p:tgtEl>
                                        <p:attrNameLst>
                                          <p:attrName>style.visibility</p:attrName>
                                        </p:attrNameLst>
                                      </p:cBhvr>
                                      <p:to>
                                        <p:strVal val="visible"/>
                                      </p:to>
                                    </p:set>
                                    <p:animEffect transition="in" filter="wipe(down)">
                                      <p:cBhvr>
                                        <p:cTn id="26" dur="500"/>
                                        <p:tgtEl>
                                          <p:spTgt spid="10">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10">
                                            <p:txEl>
                                              <p:pRg st="1" end="1"/>
                                            </p:txEl>
                                          </p:spTgt>
                                        </p:tgtEl>
                                        <p:attrNameLst>
                                          <p:attrName>style.visibility</p:attrName>
                                        </p:attrNameLst>
                                      </p:cBhvr>
                                      <p:to>
                                        <p:strVal val="visible"/>
                                      </p:to>
                                    </p:set>
                                    <p:animEffect transition="in" filter="wipe(down)">
                                      <p:cBhvr>
                                        <p:cTn id="31" dur="500"/>
                                        <p:tgtEl>
                                          <p:spTgt spid="10">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10">
                                            <p:txEl>
                                              <p:pRg st="2" end="2"/>
                                            </p:txEl>
                                          </p:spTgt>
                                        </p:tgtEl>
                                        <p:attrNameLst>
                                          <p:attrName>style.visibility</p:attrName>
                                        </p:attrNameLst>
                                      </p:cBhvr>
                                      <p:to>
                                        <p:strVal val="visible"/>
                                      </p:to>
                                    </p:set>
                                    <p:animEffect transition="in" filter="wipe(down)">
                                      <p:cBhvr>
                                        <p:cTn id="36" dur="500"/>
                                        <p:tgtEl>
                                          <p:spTgt spid="10">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2</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400" b="1" dirty="0">
                <a:solidFill>
                  <a:srgbClr val="002060"/>
                </a:solidFill>
                <a:latin typeface="Cambria" panose="02040503050406030204" pitchFamily="18" charset="0"/>
                <a:ea typeface="Cambria" panose="02040503050406030204" pitchFamily="18" charset="0"/>
              </a:rPr>
              <a:t>Khối lớp Bốn tổ chức hai đợt cho 175 học sinh đi tham quan các làng nghề truyền thống, đợt thứ nhất nhiều hơn đợt thứ hai 15 bạn. Hỏi mỗi đợt có bao nhiêu học sinh đi tham quan làng nghề truyền thống.</a:t>
            </a:r>
            <a:endParaRPr kumimoji="0" lang="en-US" sz="24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BDA542CA-A372-CBC3-9770-0C28A28FEB90}"/>
              </a:ext>
            </a:extLst>
          </p:cNvPr>
          <p:cNvPicPr>
            <a:picLocks noChangeAspect="1"/>
          </p:cNvPicPr>
          <p:nvPr/>
        </p:nvPicPr>
        <p:blipFill>
          <a:blip r:embed="rId10"/>
          <a:stretch>
            <a:fillRect/>
          </a:stretch>
        </p:blipFill>
        <p:spPr>
          <a:xfrm>
            <a:off x="691876" y="3343111"/>
            <a:ext cx="5191450" cy="1596752"/>
          </a:xfrm>
          <a:prstGeom prst="rect">
            <a:avLst/>
          </a:prstGeom>
        </p:spPr>
      </p:pic>
      <p:sp>
        <p:nvSpPr>
          <p:cNvPr id="24" name="Rectangle 1">
            <a:extLst>
              <a:ext uri="{FF2B5EF4-FFF2-40B4-BE49-F238E27FC236}">
                <a16:creationId xmlns:a16="http://schemas.microsoft.com/office/drawing/2014/main" id="{3F8E667E-6E7B-E308-F2AB-CA2D0EAA243A}"/>
              </a:ext>
            </a:extLst>
          </p:cNvPr>
          <p:cNvSpPr>
            <a:spLocks noChangeArrowheads="1"/>
          </p:cNvSpPr>
          <p:nvPr/>
        </p:nvSpPr>
        <p:spPr bwMode="auto">
          <a:xfrm>
            <a:off x="5595125" y="2141524"/>
            <a:ext cx="6381184"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800" b="1" u="sng" dirty="0">
                <a:solidFill>
                  <a:srgbClr val="FF0000"/>
                </a:solidFill>
                <a:latin typeface="Calibri" panose="020F0502020204030204" pitchFamily="34" charset="0"/>
                <a:cs typeface="Calibri" panose="020F0502020204030204" pitchFamily="34" charset="0"/>
              </a:rPr>
              <a:t>Bài giải:</a:t>
            </a:r>
            <a:endParaRPr lang="nl-NL" altLang="vi-VN" sz="2800" b="1" dirty="0">
              <a:solidFill>
                <a:srgbClr val="FF0000"/>
              </a:solidFill>
              <a:latin typeface="Calibri" panose="020F0502020204030204" pitchFamily="34" charset="0"/>
              <a:cs typeface="Calibri" panose="020F0502020204030204" pitchFamily="34" charset="0"/>
            </a:endParaRP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Hai lần 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15 = 160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2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160 : 2 = 80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Số học sinh đợt 1 là:</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175 – 80 = 95 (bạn)</a:t>
            </a:r>
          </a:p>
          <a:p>
            <a:pPr lvl="0" algn="ctr">
              <a:spcBef>
                <a:spcPct val="0"/>
              </a:spcBef>
              <a:buNone/>
            </a:pPr>
            <a:r>
              <a:rPr lang="nl-NL" altLang="vi-VN" sz="2800" b="1" dirty="0">
                <a:solidFill>
                  <a:srgbClr val="FF0000"/>
                </a:solidFill>
                <a:latin typeface="Calibri" panose="020F0502020204030204" pitchFamily="34" charset="0"/>
                <a:cs typeface="Calibri" panose="020F0502020204030204" pitchFamily="34" charset="0"/>
              </a:rPr>
              <a:t>Đáp số: Đợt 2: 80 bạn; đợt 1: 95 bạn</a:t>
            </a:r>
          </a:p>
        </p:txBody>
      </p:sp>
    </p:spTree>
    <p:extLst>
      <p:ext uri="{BB962C8B-B14F-4D97-AF65-F5344CB8AC3E}">
        <p14:creationId xmlns:p14="http://schemas.microsoft.com/office/powerpoint/2010/main" val="3670536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barn(inVertical)">
                                      <p:cBhvr>
                                        <p:cTn id="18" dur="500"/>
                                        <p:tgtEl>
                                          <p:spTgt spid="3"/>
                                        </p:tgtEl>
                                      </p:cBhvr>
                                    </p:animEffect>
                                  </p:childTnLst>
                                </p:cTn>
                              </p:par>
                              <p:par>
                                <p:cTn id="19" presetID="16" presetClass="entr" presetSubtype="21"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4">
                                            <p:txEl>
                                              <p:pRg st="0" end="0"/>
                                            </p:txEl>
                                          </p:spTgt>
                                        </p:tgtEl>
                                        <p:attrNameLst>
                                          <p:attrName>style.visibility</p:attrName>
                                        </p:attrNameLst>
                                      </p:cBhvr>
                                      <p:to>
                                        <p:strVal val="visible"/>
                                      </p:to>
                                    </p:set>
                                    <p:animEffect transition="in" filter="wipe(down)">
                                      <p:cBhvr>
                                        <p:cTn id="26" dur="500"/>
                                        <p:tgtEl>
                                          <p:spTgt spid="24">
                                            <p:txEl>
                                              <p:pRg st="0" end="0"/>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4">
                                            <p:txEl>
                                              <p:pRg st="1" end="1"/>
                                            </p:txEl>
                                          </p:spTgt>
                                        </p:tgtEl>
                                        <p:attrNameLst>
                                          <p:attrName>style.visibility</p:attrName>
                                        </p:attrNameLst>
                                      </p:cBhvr>
                                      <p:to>
                                        <p:strVal val="visible"/>
                                      </p:to>
                                    </p:set>
                                    <p:animEffect transition="in" filter="wipe(down)">
                                      <p:cBhvr>
                                        <p:cTn id="31" dur="500"/>
                                        <p:tgtEl>
                                          <p:spTgt spid="24">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24">
                                            <p:txEl>
                                              <p:pRg st="2" end="2"/>
                                            </p:txEl>
                                          </p:spTgt>
                                        </p:tgtEl>
                                        <p:attrNameLst>
                                          <p:attrName>style.visibility</p:attrName>
                                        </p:attrNameLst>
                                      </p:cBhvr>
                                      <p:to>
                                        <p:strVal val="visible"/>
                                      </p:to>
                                    </p:set>
                                    <p:animEffect transition="in" filter="wipe(down)">
                                      <p:cBhvr>
                                        <p:cTn id="36" dur="500"/>
                                        <p:tgtEl>
                                          <p:spTgt spid="24">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24">
                                            <p:txEl>
                                              <p:pRg st="3" end="3"/>
                                            </p:txEl>
                                          </p:spTgt>
                                        </p:tgtEl>
                                        <p:attrNameLst>
                                          <p:attrName>style.visibility</p:attrName>
                                        </p:attrNameLst>
                                      </p:cBhvr>
                                      <p:to>
                                        <p:strVal val="visible"/>
                                      </p:to>
                                    </p:set>
                                    <p:animEffect transition="in" filter="wipe(down)">
                                      <p:cBhvr>
                                        <p:cTn id="41" dur="500"/>
                                        <p:tgtEl>
                                          <p:spTgt spid="24">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24">
                                            <p:txEl>
                                              <p:pRg st="4" end="4"/>
                                            </p:txEl>
                                          </p:spTgt>
                                        </p:tgtEl>
                                        <p:attrNameLst>
                                          <p:attrName>style.visibility</p:attrName>
                                        </p:attrNameLst>
                                      </p:cBhvr>
                                      <p:to>
                                        <p:strVal val="visible"/>
                                      </p:to>
                                    </p:set>
                                    <p:animEffect transition="in" filter="wipe(down)">
                                      <p:cBhvr>
                                        <p:cTn id="46" dur="500"/>
                                        <p:tgtEl>
                                          <p:spTgt spid="24">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4">
                                            <p:txEl>
                                              <p:pRg st="5" end="5"/>
                                            </p:txEl>
                                          </p:spTgt>
                                        </p:tgtEl>
                                        <p:attrNameLst>
                                          <p:attrName>style.visibility</p:attrName>
                                        </p:attrNameLst>
                                      </p:cBhvr>
                                      <p:to>
                                        <p:strVal val="visible"/>
                                      </p:to>
                                    </p:set>
                                    <p:animEffect transition="in" filter="wipe(down)">
                                      <p:cBhvr>
                                        <p:cTn id="51" dur="500"/>
                                        <p:tgtEl>
                                          <p:spTgt spid="24">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24">
                                            <p:txEl>
                                              <p:pRg st="6" end="6"/>
                                            </p:txEl>
                                          </p:spTgt>
                                        </p:tgtEl>
                                        <p:attrNameLst>
                                          <p:attrName>style.visibility</p:attrName>
                                        </p:attrNameLst>
                                      </p:cBhvr>
                                      <p:to>
                                        <p:strVal val="visible"/>
                                      </p:to>
                                    </p:set>
                                    <p:animEffect transition="in" filter="wipe(down)">
                                      <p:cBhvr>
                                        <p:cTn id="56" dur="500"/>
                                        <p:tgtEl>
                                          <p:spTgt spid="24">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24">
                                            <p:txEl>
                                              <p:pRg st="7" end="7"/>
                                            </p:txEl>
                                          </p:spTgt>
                                        </p:tgtEl>
                                        <p:attrNameLst>
                                          <p:attrName>style.visibility</p:attrName>
                                        </p:attrNameLst>
                                      </p:cBhvr>
                                      <p:to>
                                        <p:strVal val="visible"/>
                                      </p:to>
                                    </p:set>
                                    <p:animEffect transition="in" filter="wipe(down)">
                                      <p:cBhvr>
                                        <p:cTn id="61" dur="500"/>
                                        <p:tgtEl>
                                          <p:spTgt spid="24">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24"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11" name="图片 10" descr="2 (5)"/>
          <p:cNvPicPr>
            <a:picLocks noChangeAspect="1"/>
          </p:cNvPicPr>
          <p:nvPr/>
        </p:nvPicPr>
        <p:blipFill>
          <a:blip r:embed="rId4"/>
          <a:srcRect t="45240"/>
          <a:stretch>
            <a:fillRect/>
          </a:stretch>
        </p:blipFill>
        <p:spPr>
          <a:xfrm>
            <a:off x="0" y="2929255"/>
            <a:ext cx="12192000" cy="3994150"/>
          </a:xfrm>
          <a:prstGeom prst="rect">
            <a:avLst/>
          </a:prstGeom>
        </p:spPr>
      </p:pic>
      <p:pic>
        <p:nvPicPr>
          <p:cNvPr id="2" name="图片 1" descr="15"/>
          <p:cNvPicPr>
            <a:picLocks noChangeAspect="1"/>
          </p:cNvPicPr>
          <p:nvPr/>
        </p:nvPicPr>
        <p:blipFill>
          <a:blip r:embed="rId5"/>
          <a:srcRect t="34583"/>
          <a:stretch>
            <a:fillRect/>
          </a:stretch>
        </p:blipFill>
        <p:spPr>
          <a:xfrm>
            <a:off x="0" y="3234055"/>
            <a:ext cx="12192000" cy="3623945"/>
          </a:xfrm>
          <a:prstGeom prst="rect">
            <a:avLst/>
          </a:prstGeom>
        </p:spPr>
      </p:pic>
      <p:pic>
        <p:nvPicPr>
          <p:cNvPr id="6" name="图片 5" descr="12"/>
          <p:cNvPicPr>
            <a:picLocks noChangeAspect="1"/>
          </p:cNvPicPr>
          <p:nvPr/>
        </p:nvPicPr>
        <p:blipFill>
          <a:blip r:embed="rId6"/>
          <a:srcRect t="58420" b="19318"/>
          <a:stretch>
            <a:fillRect/>
          </a:stretch>
        </p:blipFill>
        <p:spPr>
          <a:xfrm>
            <a:off x="0" y="5840730"/>
            <a:ext cx="12192000" cy="1082675"/>
          </a:xfrm>
          <a:prstGeom prst="rect">
            <a:avLst/>
          </a:prstGeom>
        </p:spPr>
      </p:pic>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900" y="249287"/>
            <a:ext cx="11517250" cy="6371321"/>
          </a:xfrm>
          <a:prstGeom prst="rect">
            <a:avLst/>
          </a:prstGeom>
        </p:spPr>
      </p:pic>
      <p:grpSp>
        <p:nvGrpSpPr>
          <p:cNvPr id="26" name="组合 25"/>
          <p:cNvGrpSpPr/>
          <p:nvPr/>
        </p:nvGrpSpPr>
        <p:grpSpPr>
          <a:xfrm>
            <a:off x="-31750" y="0"/>
            <a:ext cx="12233910" cy="1381760"/>
            <a:chOff x="-50" y="0"/>
            <a:chExt cx="19266" cy="2176"/>
          </a:xfrm>
        </p:grpSpPr>
        <p:grpSp>
          <p:nvGrpSpPr>
            <p:cNvPr id="16" name="组合 15"/>
            <p:cNvGrpSpPr/>
            <p:nvPr/>
          </p:nvGrpSpPr>
          <p:grpSpPr>
            <a:xfrm>
              <a:off x="0" y="0"/>
              <a:ext cx="19200" cy="2176"/>
              <a:chOff x="0" y="0"/>
              <a:chExt cx="19200" cy="2176"/>
            </a:xfrm>
          </p:grpSpPr>
          <p:grpSp>
            <p:nvGrpSpPr>
              <p:cNvPr id="17" name="组合 16"/>
              <p:cNvGrpSpPr/>
              <p:nvPr/>
            </p:nvGrpSpPr>
            <p:grpSpPr>
              <a:xfrm>
                <a:off x="0" y="0"/>
                <a:ext cx="19200" cy="2176"/>
                <a:chOff x="0" y="0"/>
                <a:chExt cx="19200" cy="2176"/>
              </a:xfrm>
            </p:grpSpPr>
            <p:pic>
              <p:nvPicPr>
                <p:cNvPr id="18" name="图片 17" descr="7 (22)"/>
                <p:cNvPicPr>
                  <a:picLocks noChangeAspect="1"/>
                </p:cNvPicPr>
                <p:nvPr/>
              </p:nvPicPr>
              <p:blipFill>
                <a:blip r:embed="rId8">
                  <a:lum bright="18000"/>
                </a:blip>
                <a:srcRect t="2506" b="68642"/>
                <a:stretch>
                  <a:fillRect/>
                </a:stretch>
              </p:blipFill>
              <p:spPr>
                <a:xfrm>
                  <a:off x="0" y="0"/>
                  <a:ext cx="19200" cy="2176"/>
                </a:xfrm>
                <a:prstGeom prst="rect">
                  <a:avLst/>
                </a:prstGeom>
              </p:spPr>
            </p:pic>
            <p:sp>
              <p:nvSpPr>
                <p:cNvPr id="19" name="圆角矩形 18"/>
                <p:cNvSpPr/>
                <p:nvPr/>
              </p:nvSpPr>
              <p:spPr>
                <a:xfrm>
                  <a:off x="308" y="42"/>
                  <a:ext cx="480" cy="32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0" name="新月形 19"/>
              <p:cNvSpPr/>
              <p:nvPr/>
            </p:nvSpPr>
            <p:spPr>
              <a:xfrm rot="1680000">
                <a:off x="385" y="178"/>
                <a:ext cx="326" cy="446"/>
              </a:xfrm>
              <a:prstGeom prst="mo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25" name="任意多边形 24"/>
            <p:cNvSpPr/>
            <p:nvPr/>
          </p:nvSpPr>
          <p:spPr>
            <a:xfrm>
              <a:off x="-50" y="282"/>
              <a:ext cx="19266" cy="1062"/>
            </a:xfrm>
            <a:custGeom>
              <a:avLst/>
              <a:gdLst>
                <a:gd name="connisteX0" fmla="*/ 0 w 12233910"/>
                <a:gd name="connsiteY0" fmla="*/ 674375 h 674375"/>
                <a:gd name="connisteX1" fmla="*/ 1391920 w 12233910"/>
                <a:gd name="connsiteY1" fmla="*/ 119385 h 674375"/>
                <a:gd name="connisteX2" fmla="*/ 2665730 w 12233910"/>
                <a:gd name="connsiteY2" fmla="*/ 478795 h 674375"/>
                <a:gd name="connisteX3" fmla="*/ 4232910 w 12233910"/>
                <a:gd name="connsiteY3" fmla="*/ 76205 h 674375"/>
                <a:gd name="connisteX4" fmla="*/ 6137910 w 12233910"/>
                <a:gd name="connsiteY4" fmla="*/ 489590 h 674375"/>
                <a:gd name="connisteX5" fmla="*/ 7716520 w 12233910"/>
                <a:gd name="connsiteY5" fmla="*/ 5 h 674375"/>
                <a:gd name="connisteX6" fmla="*/ 10198100 w 12233910"/>
                <a:gd name="connsiteY6" fmla="*/ 500385 h 674375"/>
                <a:gd name="connisteX7" fmla="*/ 12233910 w 12233910"/>
                <a:gd name="connsiteY7" fmla="*/ 381005 h 674375"/>
              </a:gdLst>
              <a:ahLst/>
              <a:cxnLst>
                <a:cxn ang="0">
                  <a:pos x="connisteX0" y="connsiteY0"/>
                </a:cxn>
                <a:cxn ang="0">
                  <a:pos x="connisteX1" y="connsiteY1"/>
                </a:cxn>
                <a:cxn ang="0">
                  <a:pos x="connisteX2" y="connsiteY2"/>
                </a:cxn>
                <a:cxn ang="0">
                  <a:pos x="connisteX3" y="connsiteY3"/>
                </a:cxn>
                <a:cxn ang="0">
                  <a:pos x="connisteX4" y="connsiteY4"/>
                </a:cxn>
                <a:cxn ang="0">
                  <a:pos x="connisteX5" y="connsiteY5"/>
                </a:cxn>
                <a:cxn ang="0">
                  <a:pos x="connisteX6" y="connsiteY6"/>
                </a:cxn>
                <a:cxn ang="0">
                  <a:pos x="connisteX7" y="connsiteY7"/>
                </a:cxn>
              </a:cxnLst>
              <a:rect l="l" t="t" r="r" b="b"/>
              <a:pathLst>
                <a:path w="12233910" h="674376">
                  <a:moveTo>
                    <a:pt x="0" y="674376"/>
                  </a:moveTo>
                  <a:cubicBezTo>
                    <a:pt x="252730" y="556266"/>
                    <a:pt x="858520" y="158756"/>
                    <a:pt x="1391920" y="119386"/>
                  </a:cubicBezTo>
                  <a:cubicBezTo>
                    <a:pt x="1925320" y="80016"/>
                    <a:pt x="2097405" y="487686"/>
                    <a:pt x="2665730" y="478796"/>
                  </a:cubicBezTo>
                  <a:cubicBezTo>
                    <a:pt x="3234055" y="469906"/>
                    <a:pt x="3538220" y="74301"/>
                    <a:pt x="4232910" y="76206"/>
                  </a:cubicBezTo>
                  <a:cubicBezTo>
                    <a:pt x="4927600" y="78111"/>
                    <a:pt x="5441315" y="504831"/>
                    <a:pt x="6137910" y="489591"/>
                  </a:cubicBezTo>
                  <a:cubicBezTo>
                    <a:pt x="6834505" y="474351"/>
                    <a:pt x="6904355" y="-1899"/>
                    <a:pt x="7716520" y="6"/>
                  </a:cubicBezTo>
                  <a:cubicBezTo>
                    <a:pt x="8528685" y="1911"/>
                    <a:pt x="9294495" y="424186"/>
                    <a:pt x="10198100" y="500386"/>
                  </a:cubicBezTo>
                  <a:cubicBezTo>
                    <a:pt x="11101705" y="576586"/>
                    <a:pt x="11876405" y="414661"/>
                    <a:pt x="12233910" y="381006"/>
                  </a:cubicBezTo>
                </a:path>
              </a:pathLst>
            </a:custGeom>
            <a:noFill/>
            <a:ln w="9525">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sp>
          <p:nvSpPr>
            <p:cNvPr id="21" name="五角星 20"/>
            <p:cNvSpPr/>
            <p:nvPr/>
          </p:nvSpPr>
          <p:spPr>
            <a:xfrm>
              <a:off x="18013" y="367"/>
              <a:ext cx="432" cy="432"/>
            </a:xfrm>
            <a:prstGeom prst="star5">
              <a:avLst>
                <a:gd name="adj" fmla="val 23722"/>
                <a:gd name="hf" fmla="val 105146"/>
                <a:gd name="vf" fmla="val 110557"/>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sp>
        <p:nvSpPr>
          <p:cNvPr id="5" name="Rounded Rectangle 4"/>
          <p:cNvSpPr/>
          <p:nvPr/>
        </p:nvSpPr>
        <p:spPr>
          <a:xfrm>
            <a:off x="443132" y="385445"/>
            <a:ext cx="11269443" cy="6006123"/>
          </a:xfrm>
          <a:prstGeom prst="roundRect">
            <a:avLst>
              <a:gd name="adj" fmla="val 6947"/>
            </a:avLst>
          </a:prstGeom>
          <a:solidFill>
            <a:schemeClr val="bg1"/>
          </a:solidFill>
          <a:ln w="38100">
            <a:solidFill>
              <a:schemeClr val="tx1">
                <a:lumMod val="65000"/>
                <a:lumOff val="3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4" name="Picture 13"/>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282" y="-7450"/>
            <a:ext cx="2948744" cy="1389210"/>
          </a:xfrm>
          <a:prstGeom prst="rect">
            <a:avLst/>
          </a:prstGeom>
        </p:spPr>
      </p:pic>
      <p:sp>
        <p:nvSpPr>
          <p:cNvPr id="15" name="TextBox 14"/>
          <p:cNvSpPr txBox="1"/>
          <p:nvPr/>
        </p:nvSpPr>
        <p:spPr>
          <a:xfrm>
            <a:off x="1103865" y="511909"/>
            <a:ext cx="185206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Bài</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a:t>
            </a:r>
            <a:r>
              <a:rPr kumimoji="0" lang="en-US" sz="28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toán</a:t>
            </a:r>
            <a:r>
              <a:rPr kumimoji="0" lang="en-US" sz="28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p>
        </p:txBody>
      </p:sp>
      <p:sp>
        <p:nvSpPr>
          <p:cNvPr id="22" name="Rectangle 21"/>
          <p:cNvSpPr/>
          <p:nvPr/>
        </p:nvSpPr>
        <p:spPr>
          <a:xfrm>
            <a:off x="3076180" y="357351"/>
            <a:ext cx="8590302" cy="1622939"/>
          </a:xfrm>
          <a:prstGeom prst="rect">
            <a:avLst/>
          </a:prstGeom>
          <a:solidFill>
            <a:schemeClr val="bg1">
              <a:alpha val="0"/>
            </a:schemeClr>
          </a:solidFill>
          <a:ln>
            <a:solidFill>
              <a:schemeClr val="tx1"/>
            </a:solidFill>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3200" b="1" dirty="0">
                <a:solidFill>
                  <a:srgbClr val="002060"/>
                </a:solidFill>
                <a:latin typeface="Cambria" panose="02040503050406030204" pitchFamily="18" charset="0"/>
                <a:ea typeface="Cambria" panose="02040503050406030204" pitchFamily="18" charset="0"/>
              </a:rPr>
              <a:t>Một hình chữ nhật có chu vi là 40 cm và chiều dài hơn chiều rộng 4 cm. Tìm chiều dài, chiều rộng của hình chữ nhật đó.</a:t>
            </a:r>
            <a:endParaRPr kumimoji="0" lang="en-US" sz="32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EACC74EB-043E-A1CD-1697-DC78E4DEE097}"/>
              </a:ext>
            </a:extLst>
          </p:cNvPr>
          <p:cNvSpPr txBox="1"/>
          <p:nvPr/>
        </p:nvSpPr>
        <p:spPr>
          <a:xfrm>
            <a:off x="1965434" y="2543503"/>
            <a:ext cx="240686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Tóm</a:t>
            </a:r>
            <a:r>
              <a:rPr kumimoji="0" lang="en-US" sz="3200" b="0" i="0" u="none" strike="noStrike" kern="1200" cap="none" spc="0" normalizeH="0" baseline="0" noProof="0" dirty="0">
                <a:ln>
                  <a:noFill/>
                </a:ln>
                <a:solidFill>
                  <a:prstClr val="black"/>
                </a:solidFill>
                <a:effectLst/>
                <a:uLnTx/>
                <a:uFillTx/>
                <a:latin typeface="Calibri"/>
                <a:ea typeface="+mn-ea"/>
                <a:cs typeface="+mn-cs"/>
              </a:rPr>
              <a:t> </a:t>
            </a:r>
            <a:r>
              <a:rPr kumimoji="0" lang="en-US" sz="3200" b="0" i="0" u="none" strike="noStrike" kern="1200" cap="none" spc="0" normalizeH="0" baseline="0" noProof="0" dirty="0" err="1">
                <a:ln>
                  <a:noFill/>
                </a:ln>
                <a:solidFill>
                  <a:prstClr val="black"/>
                </a:solidFill>
                <a:effectLst/>
                <a:uLnTx/>
                <a:uFillTx/>
                <a:latin typeface="Calibri"/>
                <a:ea typeface="+mn-ea"/>
                <a:cs typeface="+mn-cs"/>
              </a:rPr>
              <a:t>tắt</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cxnSp>
        <p:nvCxnSpPr>
          <p:cNvPr id="23" name="Straight Connector 22">
            <a:extLst>
              <a:ext uri="{FF2B5EF4-FFF2-40B4-BE49-F238E27FC236}">
                <a16:creationId xmlns:a16="http://schemas.microsoft.com/office/drawing/2014/main" id="{1D5C38F8-1267-42D1-79D5-C6F90DFECE6D}"/>
              </a:ext>
            </a:extLst>
          </p:cNvPr>
          <p:cNvCxnSpPr>
            <a:cxnSpLocks/>
          </p:cNvCxnSpPr>
          <p:nvPr/>
        </p:nvCxnSpPr>
        <p:spPr>
          <a:xfrm>
            <a:off x="5981561" y="2135106"/>
            <a:ext cx="0" cy="357573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6B35F6D9-7280-F189-D9D0-2E1F7C5803F4}"/>
              </a:ext>
            </a:extLst>
          </p:cNvPr>
          <p:cNvPicPr>
            <a:picLocks noChangeAspect="1"/>
          </p:cNvPicPr>
          <p:nvPr/>
        </p:nvPicPr>
        <p:blipFill rotWithShape="1">
          <a:blip r:embed="rId10"/>
          <a:srcRect l="22288" t="25236" r="7532" b="50000"/>
          <a:stretch/>
        </p:blipFill>
        <p:spPr bwMode="auto">
          <a:xfrm>
            <a:off x="680665" y="3376448"/>
            <a:ext cx="5127804" cy="1016875"/>
          </a:xfrm>
          <a:prstGeom prst="rect">
            <a:avLst/>
          </a:prstGeom>
          <a:ln>
            <a:noFill/>
          </a:ln>
          <a:extLst>
            <a:ext uri="{53640926-AAD7-44D8-BBD7-CCE9431645EC}">
              <a14:shadowObscured xmlns:a14="http://schemas.microsoft.com/office/drawing/2010/main"/>
            </a:ext>
          </a:extLst>
        </p:spPr>
      </p:pic>
      <p:sp>
        <p:nvSpPr>
          <p:cNvPr id="10" name="Rectangle 1">
            <a:extLst>
              <a:ext uri="{FF2B5EF4-FFF2-40B4-BE49-F238E27FC236}">
                <a16:creationId xmlns:a16="http://schemas.microsoft.com/office/drawing/2014/main" id="{FFAC3DD9-7BD6-A5BA-94F5-2DB5A796D76F}"/>
              </a:ext>
            </a:extLst>
          </p:cNvPr>
          <p:cNvSpPr>
            <a:spLocks noChangeArrowheads="1"/>
          </p:cNvSpPr>
          <p:nvPr/>
        </p:nvSpPr>
        <p:spPr bwMode="auto">
          <a:xfrm>
            <a:off x="6053959" y="2141524"/>
            <a:ext cx="5686096" cy="34163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nArial" panose="020B7200000000000000" pitchFamily="34" charset="0"/>
              </a:defRPr>
            </a:lvl1pPr>
            <a:lvl2pPr marL="742950" indent="-285750">
              <a:spcBef>
                <a:spcPct val="20000"/>
              </a:spcBef>
              <a:buChar char="–"/>
              <a:defRPr sz="2800">
                <a:solidFill>
                  <a:schemeClr val="tx1"/>
                </a:solidFill>
                <a:latin typeface=".VnArial" panose="020B7200000000000000" pitchFamily="34" charset="0"/>
              </a:defRPr>
            </a:lvl2pPr>
            <a:lvl3pPr marL="1143000" indent="-228600">
              <a:spcBef>
                <a:spcPct val="20000"/>
              </a:spcBef>
              <a:buChar char="•"/>
              <a:defRPr sz="2400">
                <a:solidFill>
                  <a:schemeClr val="tx1"/>
                </a:solidFill>
                <a:latin typeface=".VnArial" panose="020B7200000000000000" pitchFamily="34" charset="0"/>
              </a:defRPr>
            </a:lvl3pPr>
            <a:lvl4pPr marL="1600200" indent="-228600">
              <a:spcBef>
                <a:spcPct val="20000"/>
              </a:spcBef>
              <a:buChar char="–"/>
              <a:defRPr sz="2000">
                <a:solidFill>
                  <a:schemeClr val="tx1"/>
                </a:solidFill>
                <a:latin typeface=".VnArial" panose="020B7200000000000000" pitchFamily="34" charset="0"/>
              </a:defRPr>
            </a:lvl4pPr>
            <a:lvl5pPr marL="2057400" indent="-228600">
              <a:spcBef>
                <a:spcPct val="20000"/>
              </a:spcBef>
              <a:buChar char="»"/>
              <a:defRPr sz="2000">
                <a:solidFill>
                  <a:schemeClr val="tx1"/>
                </a:solidFill>
                <a:latin typeface=".VnArial" panose="020B7200000000000000" pitchFamily="34" charset="0"/>
              </a:defRPr>
            </a:lvl5pPr>
            <a:lvl6pPr marL="2514600" indent="-228600" eaLnBrk="0" fontAlgn="base" hangingPunct="0">
              <a:spcBef>
                <a:spcPct val="20000"/>
              </a:spcBef>
              <a:spcAft>
                <a:spcPct val="0"/>
              </a:spcAft>
              <a:buChar char="»"/>
              <a:defRPr sz="2000">
                <a:solidFill>
                  <a:schemeClr val="tx1"/>
                </a:solidFill>
                <a:latin typeface=".VnArial" panose="020B7200000000000000" pitchFamily="34" charset="0"/>
              </a:defRPr>
            </a:lvl6pPr>
            <a:lvl7pPr marL="2971800" indent="-228600" eaLnBrk="0" fontAlgn="base" hangingPunct="0">
              <a:spcBef>
                <a:spcPct val="20000"/>
              </a:spcBef>
              <a:spcAft>
                <a:spcPct val="0"/>
              </a:spcAft>
              <a:buChar char="»"/>
              <a:defRPr sz="2000">
                <a:solidFill>
                  <a:schemeClr val="tx1"/>
                </a:solidFill>
                <a:latin typeface=".VnArial" panose="020B7200000000000000" pitchFamily="34" charset="0"/>
              </a:defRPr>
            </a:lvl7pPr>
            <a:lvl8pPr marL="3429000" indent="-228600" eaLnBrk="0" fontAlgn="base" hangingPunct="0">
              <a:spcBef>
                <a:spcPct val="20000"/>
              </a:spcBef>
              <a:spcAft>
                <a:spcPct val="0"/>
              </a:spcAft>
              <a:buChar char="»"/>
              <a:defRPr sz="2000">
                <a:solidFill>
                  <a:schemeClr val="tx1"/>
                </a:solidFill>
                <a:latin typeface=".VnArial" panose="020B7200000000000000" pitchFamily="34" charset="0"/>
              </a:defRPr>
            </a:lvl8pPr>
            <a:lvl9pPr marL="3886200" indent="-228600" eaLnBrk="0" fontAlgn="base" hangingPunct="0">
              <a:spcBef>
                <a:spcPct val="20000"/>
              </a:spcBef>
              <a:spcAft>
                <a:spcPct val="0"/>
              </a:spcAft>
              <a:buChar char="»"/>
              <a:defRPr sz="2000">
                <a:solidFill>
                  <a:schemeClr val="tx1"/>
                </a:solidFill>
                <a:latin typeface=".VnArial" panose="020B7200000000000000" pitchFamily="34" charset="0"/>
              </a:defRPr>
            </a:lvl9pPr>
          </a:lstStyle>
          <a:p>
            <a:pPr lvl="0" algn="ctr">
              <a:spcBef>
                <a:spcPct val="0"/>
              </a:spcBef>
              <a:buNone/>
            </a:pPr>
            <a:r>
              <a:rPr lang="nl-NL" altLang="vi-VN" sz="2400" b="1" u="sng" dirty="0">
                <a:solidFill>
                  <a:srgbClr val="FF0000"/>
                </a:solidFill>
                <a:latin typeface="Calibri" panose="020F0502020204030204" pitchFamily="34" charset="0"/>
                <a:cs typeface="Calibri" panose="020F0502020204030204" pitchFamily="34" charset="0"/>
              </a:rPr>
              <a:t>Bài giải</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Tổng chiều dài và chiều rộng (nửa chu vi) của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40 : 2 = 20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dài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(20 +  4) : 2 = 12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Chiều rộng hình chữ nhật là:</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 20 – 12 = 8 (cm)</a:t>
            </a:r>
          </a:p>
          <a:p>
            <a:pPr lvl="0" algn="ctr">
              <a:spcBef>
                <a:spcPct val="0"/>
              </a:spcBef>
              <a:buNone/>
            </a:pPr>
            <a:r>
              <a:rPr lang="nl-NL" altLang="vi-VN" sz="2400" b="1" dirty="0">
                <a:solidFill>
                  <a:srgbClr val="FF0000"/>
                </a:solidFill>
                <a:latin typeface="Calibri" panose="020F0502020204030204" pitchFamily="34" charset="0"/>
                <a:cs typeface="Calibri" panose="020F0502020204030204" pitchFamily="34" charset="0"/>
              </a:rPr>
              <a:t>Đáp số: Chiều dài 12 cm, chiều rộng 8 cm.</a:t>
            </a:r>
          </a:p>
        </p:txBody>
      </p:sp>
    </p:spTree>
    <p:extLst>
      <p:ext uri="{BB962C8B-B14F-4D97-AF65-F5344CB8AC3E}">
        <p14:creationId xmlns:p14="http://schemas.microsoft.com/office/powerpoint/2010/main" val="36332591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randombar(horizontal)">
                                      <p:cBhvr>
                                        <p:cTn id="7" dur="500"/>
                                        <p:tgtEl>
                                          <p:spTgt spid="1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randombar(horizontal)">
                                      <p:cBhvr>
                                        <p:cTn id="10" dur="500"/>
                                        <p:tgtEl>
                                          <p:spTgt spid="15"/>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animEffect transition="in" filter="randombar(horizontal)">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xEl>
                                              <p:pRg st="0" end="0"/>
                                            </p:txEl>
                                          </p:spTgt>
                                        </p:tgtEl>
                                        <p:attrNameLst>
                                          <p:attrName>style.visibility</p:attrName>
                                        </p:attrNameLst>
                                      </p:cBhvr>
                                      <p:to>
                                        <p:strVal val="visible"/>
                                      </p:to>
                                    </p:set>
                                    <p:animEffect transition="in" filter="wipe(down)">
                                      <p:cBhvr>
                                        <p:cTn id="18" dur="500"/>
                                        <p:tgtEl>
                                          <p:spTgt spid="10">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down)">
                                      <p:cBhvr>
                                        <p:cTn id="23" dur="500"/>
                                        <p:tgtEl>
                                          <p:spTgt spid="10">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wipe(down)">
                                      <p:cBhvr>
                                        <p:cTn id="28" dur="500"/>
                                        <p:tgtEl>
                                          <p:spTgt spid="10">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barn(inVertical)">
                                      <p:cBhvr>
                                        <p:cTn id="33" dur="500"/>
                                        <p:tgtEl>
                                          <p:spTgt spid="3"/>
                                        </p:tgtEl>
                                      </p:cBhvr>
                                    </p:animEffect>
                                  </p:childTnLst>
                                </p:cTn>
                              </p:par>
                              <p:par>
                                <p:cTn id="34" presetID="16" presetClass="entr" presetSubtype="21"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barn(inVertical)">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xEl>
                                              <p:pRg st="3" end="3"/>
                                            </p:txEl>
                                          </p:spTgt>
                                        </p:tgtEl>
                                        <p:attrNameLst>
                                          <p:attrName>style.visibility</p:attrName>
                                        </p:attrNameLst>
                                      </p:cBhvr>
                                      <p:to>
                                        <p:strVal val="visible"/>
                                      </p:to>
                                    </p:set>
                                    <p:animEffect transition="in" filter="wipe(down)">
                                      <p:cBhvr>
                                        <p:cTn id="41" dur="500"/>
                                        <p:tgtEl>
                                          <p:spTgt spid="10">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0">
                                            <p:txEl>
                                              <p:pRg st="4" end="4"/>
                                            </p:txEl>
                                          </p:spTgt>
                                        </p:tgtEl>
                                        <p:attrNameLst>
                                          <p:attrName>style.visibility</p:attrName>
                                        </p:attrNameLst>
                                      </p:cBhvr>
                                      <p:to>
                                        <p:strVal val="visible"/>
                                      </p:to>
                                    </p:set>
                                    <p:animEffect transition="in" filter="wipe(down)">
                                      <p:cBhvr>
                                        <p:cTn id="46" dur="500"/>
                                        <p:tgtEl>
                                          <p:spTgt spid="10">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0">
                                            <p:txEl>
                                              <p:pRg st="5" end="5"/>
                                            </p:txEl>
                                          </p:spTgt>
                                        </p:tgtEl>
                                        <p:attrNameLst>
                                          <p:attrName>style.visibility</p:attrName>
                                        </p:attrNameLst>
                                      </p:cBhvr>
                                      <p:to>
                                        <p:strVal val="visible"/>
                                      </p:to>
                                    </p:set>
                                    <p:animEffect transition="in" filter="wipe(down)">
                                      <p:cBhvr>
                                        <p:cTn id="51" dur="500"/>
                                        <p:tgtEl>
                                          <p:spTgt spid="10">
                                            <p:txEl>
                                              <p:pRg st="5" end="5"/>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4" fill="hold" grpId="0" nodeType="clickEffect">
                                  <p:stCondLst>
                                    <p:cond delay="0"/>
                                  </p:stCondLst>
                                  <p:childTnLst>
                                    <p:set>
                                      <p:cBhvr>
                                        <p:cTn id="55" dur="1" fill="hold">
                                          <p:stCondLst>
                                            <p:cond delay="0"/>
                                          </p:stCondLst>
                                        </p:cTn>
                                        <p:tgtEl>
                                          <p:spTgt spid="10">
                                            <p:txEl>
                                              <p:pRg st="6" end="6"/>
                                            </p:txEl>
                                          </p:spTgt>
                                        </p:tgtEl>
                                        <p:attrNameLst>
                                          <p:attrName>style.visibility</p:attrName>
                                        </p:attrNameLst>
                                      </p:cBhvr>
                                      <p:to>
                                        <p:strVal val="visible"/>
                                      </p:to>
                                    </p:set>
                                    <p:animEffect transition="in" filter="wipe(down)">
                                      <p:cBhvr>
                                        <p:cTn id="56" dur="500"/>
                                        <p:tgtEl>
                                          <p:spTgt spid="10">
                                            <p:txEl>
                                              <p:pRg st="6" end="6"/>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4" fill="hold" grpId="0" nodeType="clickEffect">
                                  <p:stCondLst>
                                    <p:cond delay="0"/>
                                  </p:stCondLst>
                                  <p:childTnLst>
                                    <p:set>
                                      <p:cBhvr>
                                        <p:cTn id="60" dur="1" fill="hold">
                                          <p:stCondLst>
                                            <p:cond delay="0"/>
                                          </p:stCondLst>
                                        </p:cTn>
                                        <p:tgtEl>
                                          <p:spTgt spid="10">
                                            <p:txEl>
                                              <p:pRg st="7" end="7"/>
                                            </p:txEl>
                                          </p:spTgt>
                                        </p:tgtEl>
                                        <p:attrNameLst>
                                          <p:attrName>style.visibility</p:attrName>
                                        </p:attrNameLst>
                                      </p:cBhvr>
                                      <p:to>
                                        <p:strVal val="visible"/>
                                      </p:to>
                                    </p:set>
                                    <p:animEffect transition="in" filter="wipe(down)">
                                      <p:cBhvr>
                                        <p:cTn id="61"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2" grpId="0" animBg="1"/>
      <p:bldP spid="3" grpId="0"/>
      <p:bldP spid="10" grpId="0" uiExpand="1" build="p"/>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ath Lesson by Slidesgo">
  <a:themeElements>
    <a:clrScheme name="Simple Light">
      <a:dk1>
        <a:srgbClr val="3C1A32"/>
      </a:dk1>
      <a:lt1>
        <a:srgbClr val="582F4E"/>
      </a:lt1>
      <a:dk2>
        <a:srgbClr val="B872AE"/>
      </a:dk2>
      <a:lt2>
        <a:srgbClr val="8F5889"/>
      </a:lt2>
      <a:accent1>
        <a:srgbClr val="FFC715"/>
      </a:accent1>
      <a:accent2>
        <a:srgbClr val="F9A320"/>
      </a:accent2>
      <a:accent3>
        <a:srgbClr val="EE4524"/>
      </a:accent3>
      <a:accent4>
        <a:srgbClr val="FFFFFF"/>
      </a:accent4>
      <a:accent5>
        <a:srgbClr val="73C3B4"/>
      </a:accent5>
      <a:accent6>
        <a:srgbClr val="36A289"/>
      </a:accent6>
      <a:hlink>
        <a:srgbClr val="B872A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226</TotalTime>
  <Words>664</Words>
  <Application>Microsoft Office PowerPoint</Application>
  <PresentationFormat>Widescreen</PresentationFormat>
  <Paragraphs>133</Paragraphs>
  <Slides>17</Slides>
  <Notes>12</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17</vt:i4>
      </vt:variant>
    </vt:vector>
  </HeadingPairs>
  <TitlesOfParts>
    <vt:vector size="30" baseType="lpstr">
      <vt:lpstr>Comfortaa</vt:lpstr>
      <vt:lpstr>Holtwood One SC</vt:lpstr>
      <vt:lpstr>Arial</vt:lpstr>
      <vt:lpstr>Calibri</vt:lpstr>
      <vt:lpstr>Cambria</vt:lpstr>
      <vt:lpstr>Fredoka One</vt:lpstr>
      <vt:lpstr>Times New Roman</vt:lpstr>
      <vt:lpstr>UTM Mabella</vt:lpstr>
      <vt:lpstr>UTM Staccato </vt:lpstr>
      <vt:lpstr>Office 主题</vt:lpstr>
      <vt:lpstr>1_Math Lesson by Slidesgo</vt:lpstr>
      <vt:lpstr>2_Math Lesson by Slidesgo</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27</cp:revision>
  <dcterms:created xsi:type="dcterms:W3CDTF">2023-09-12T07:42:20Z</dcterms:created>
  <dcterms:modified xsi:type="dcterms:W3CDTF">2023-10-10T11:49:24Z</dcterms:modified>
</cp:coreProperties>
</file>