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2"/>
  </p:notesMasterIdLst>
  <p:sldIdLst>
    <p:sldId id="257" r:id="rId4"/>
    <p:sldId id="259" r:id="rId5"/>
    <p:sldId id="260" r:id="rId6"/>
    <p:sldId id="261" r:id="rId7"/>
    <p:sldId id="262" r:id="rId8"/>
    <p:sldId id="263" r:id="rId9"/>
    <p:sldId id="291" r:id="rId10"/>
    <p:sldId id="265" r:id="rId11"/>
    <p:sldId id="292" r:id="rId12"/>
    <p:sldId id="283" r:id="rId13"/>
    <p:sldId id="264" r:id="rId14"/>
    <p:sldId id="267" r:id="rId15"/>
    <p:sldId id="273" r:id="rId16"/>
    <p:sldId id="274" r:id="rId17"/>
    <p:sldId id="293" r:id="rId18"/>
    <p:sldId id="281" r:id="rId19"/>
    <p:sldId id="284" r:id="rId20"/>
    <p:sldId id="294" r:id="rId21"/>
    <p:sldId id="288" r:id="rId22"/>
    <p:sldId id="266" r:id="rId23"/>
    <p:sldId id="11693" r:id="rId24"/>
    <p:sldId id="11694" r:id="rId25"/>
    <p:sldId id="271" r:id="rId26"/>
    <p:sldId id="272" r:id="rId27"/>
    <p:sldId id="285" r:id="rId28"/>
    <p:sldId id="289" r:id="rId29"/>
    <p:sldId id="11692"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77633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39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3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5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6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1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09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14196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63076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4126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374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14919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166344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35239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276663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1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2"/>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28549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zh-CN" altLang="en-US"/>
          </a:p>
        </p:txBody>
      </p:sp>
      <p:sp>
        <p:nvSpPr>
          <p:cNvPr id="4" name="文本占位符 3"/>
          <p:cNvSpPr>
            <a:spLocks noGrp="1"/>
          </p:cNvSpPr>
          <p:nvPr>
            <p:ph type="body" sz="half" idx="2"/>
          </p:nvPr>
        </p:nvSpPr>
        <p:spPr>
          <a:xfrm>
            <a:off x="2389717" y="5367340"/>
            <a:ext cx="7315200" cy="804861"/>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411964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52426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68381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99391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5"/>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9"/>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48365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81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04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54472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169287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503914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754324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49510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84042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243765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573813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781734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360976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29061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90576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15997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1213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02259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97600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03578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D828F86F-5A23-3208-5651-DABACBF913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3550" y="323850"/>
            <a:ext cx="1638300" cy="1638300"/>
          </a:xfrm>
          <a:prstGeom prst="rect">
            <a:avLst/>
          </a:prstGeom>
        </p:spPr>
      </p:pic>
    </p:spTree>
    <p:extLst>
      <p:ext uri="{BB962C8B-B14F-4D97-AF65-F5344CB8AC3E}">
        <p14:creationId xmlns:p14="http://schemas.microsoft.com/office/powerpoint/2010/main" val="52204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507304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4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1317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3.gif"/><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3.gif"/><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5.wdp"/><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11.jpeg"/><Relationship Id="rId15" Type="http://schemas.openxmlformats.org/officeDocument/2006/relationships/image" Target="../media/image27.png"/><Relationship Id="rId10"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21.png"/><Relationship Id="rId1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9.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5.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33.png"/><Relationship Id="rId10"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facebook.com/huongthaoGAD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4.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17E38B9B-3533-9574-B7E5-D76B39F82593}"/>
              </a:ext>
            </a:extLst>
          </p:cNvPr>
          <p:cNvPicPr>
            <a:picLocks noChangeAspect="1"/>
          </p:cNvPicPr>
          <p:nvPr/>
        </p:nvPicPr>
        <p:blipFill>
          <a:blip r:embed="rId3"/>
          <a:stretch>
            <a:fillRect/>
          </a:stretch>
        </p:blipFill>
        <p:spPr>
          <a:xfrm>
            <a:off x="4085673" y="1225237"/>
            <a:ext cx="3944454" cy="1359526"/>
          </a:xfrm>
          <a:prstGeom prst="rect">
            <a:avLst/>
          </a:prstGeom>
        </p:spPr>
      </p:pic>
      <p:pic>
        <p:nvPicPr>
          <p:cNvPr id="7" name="Picture 6">
            <a:extLst>
              <a:ext uri="{FF2B5EF4-FFF2-40B4-BE49-F238E27FC236}">
                <a16:creationId xmlns:a16="http://schemas.microsoft.com/office/drawing/2014/main" id="{D65FF6EC-7B96-E08C-FF09-A6963A60063F}"/>
              </a:ext>
            </a:extLst>
          </p:cNvPr>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a:extLst>
              <a:ext uri="{FF2B5EF4-FFF2-40B4-BE49-F238E27FC236}">
                <a16:creationId xmlns:a16="http://schemas.microsoft.com/office/drawing/2014/main" id="{17CCD77E-C414-462C-A714-E47926562424}"/>
              </a:ext>
            </a:extLst>
          </p:cNvPr>
          <p:cNvPicPr>
            <a:picLocks noChangeAspect="1"/>
          </p:cNvPicPr>
          <p:nvPr/>
        </p:nvPicPr>
        <p:blipFill>
          <a:blip r:embed="rId5"/>
          <a:stretch>
            <a:fillRect/>
          </a:stretch>
        </p:blipFill>
        <p:spPr>
          <a:xfrm>
            <a:off x="1004188" y="2047022"/>
            <a:ext cx="2944623" cy="2097206"/>
          </a:xfrm>
          <a:prstGeom prst="rect">
            <a:avLst/>
          </a:prstGeom>
        </p:spPr>
      </p:pic>
      <p:pic>
        <p:nvPicPr>
          <p:cNvPr id="9" name="Picture 8">
            <a:extLst>
              <a:ext uri="{FF2B5EF4-FFF2-40B4-BE49-F238E27FC236}">
                <a16:creationId xmlns:a16="http://schemas.microsoft.com/office/drawing/2014/main" id="{5A3647AB-BE2C-DCFB-B6BE-39292CA834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p:blipFill>
        <p:spPr>
          <a:xfrm>
            <a:off x="495073" y="3565193"/>
            <a:ext cx="2229077" cy="2835454"/>
          </a:xfrm>
          <a:prstGeom prst="rect">
            <a:avLst/>
          </a:prstGeom>
        </p:spPr>
      </p:pic>
    </p:spTree>
    <p:extLst>
      <p:ext uri="{BB962C8B-B14F-4D97-AF65-F5344CB8AC3E}">
        <p14:creationId xmlns:p14="http://schemas.microsoft.com/office/powerpoint/2010/main" val="144966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64A9789-B017-D92C-2000-4FD368595C9A}"/>
              </a:ext>
            </a:extLst>
          </p:cNvPr>
          <p:cNvPicPr>
            <a:picLocks noChangeAspect="1"/>
          </p:cNvPicPr>
          <p:nvPr/>
        </p:nvPicPr>
        <p:blipFill>
          <a:blip r:embed="rId3"/>
          <a:stretch>
            <a:fillRect/>
          </a:stretch>
        </p:blipFill>
        <p:spPr>
          <a:xfrm>
            <a:off x="5708554" y="600075"/>
            <a:ext cx="6089841" cy="6858000"/>
          </a:xfrm>
          <a:prstGeom prst="rect">
            <a:avLst/>
          </a:prstGeom>
        </p:spPr>
      </p:pic>
    </p:spTree>
    <p:extLst>
      <p:ext uri="{BB962C8B-B14F-4D97-AF65-F5344CB8AC3E}">
        <p14:creationId xmlns:p14="http://schemas.microsoft.com/office/powerpoint/2010/main" val="4054060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grpSp>
        <p:nvGrpSpPr>
          <p:cNvPr id="10" name="Nhóm 28">
            <a:extLst>
              <a:ext uri="{FF2B5EF4-FFF2-40B4-BE49-F238E27FC236}">
                <a16:creationId xmlns:a16="http://schemas.microsoft.com/office/drawing/2014/main" id="{E14896BE-5B17-FCD4-10DB-434643E85871}"/>
              </a:ext>
            </a:extLst>
          </p:cNvPr>
          <p:cNvGrpSpPr/>
          <p:nvPr/>
        </p:nvGrpSpPr>
        <p:grpSpPr>
          <a:xfrm>
            <a:off x="4754879" y="932326"/>
            <a:ext cx="6722746" cy="3458700"/>
            <a:chOff x="1139185" y="1145244"/>
            <a:chExt cx="7173783" cy="6901295"/>
          </a:xfrm>
        </p:grpSpPr>
        <p:sp>
          <p:nvSpPr>
            <p:cNvPr id="11"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3888638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FCC9C0-65A2-95AC-F330-002ABDB0B7FD}"/>
              </a:ext>
            </a:extLst>
          </p:cNvPr>
          <p:cNvGrpSpPr/>
          <p:nvPr/>
        </p:nvGrpSpPr>
        <p:grpSpPr>
          <a:xfrm>
            <a:off x="450847" y="447606"/>
            <a:ext cx="11026778" cy="757670"/>
            <a:chOff x="450847" y="447606"/>
            <a:chExt cx="11026778" cy="757670"/>
          </a:xfrm>
        </p:grpSpPr>
        <p:grpSp>
          <p:nvGrpSpPr>
            <p:cNvPr id="3" name="Group 2">
              <a:extLst>
                <a:ext uri="{FF2B5EF4-FFF2-40B4-BE49-F238E27FC236}">
                  <a16:creationId xmlns:a16="http://schemas.microsoft.com/office/drawing/2014/main"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9F01980D-5BA7-F7FF-5CE5-363A1FC8A403}"/>
                </a:ext>
              </a:extLst>
            </p:cNvPr>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C6988C31-9AFF-A371-EC33-C41A63B96DD3}"/>
              </a:ext>
            </a:extLst>
          </p:cNvPr>
          <p:cNvPicPr>
            <a:picLocks noChangeAspect="1"/>
          </p:cNvPicPr>
          <p:nvPr/>
        </p:nvPicPr>
        <p:blipFill>
          <a:blip r:embed="rId3"/>
          <a:stretch>
            <a:fillRect/>
          </a:stretch>
        </p:blipFill>
        <p:spPr>
          <a:xfrm>
            <a:off x="2252662" y="1147762"/>
            <a:ext cx="7115175" cy="2085975"/>
          </a:xfrm>
          <a:prstGeom prst="rect">
            <a:avLst/>
          </a:prstGeom>
        </p:spPr>
      </p:pic>
      <p:sp>
        <p:nvSpPr>
          <p:cNvPr id="13" name="TextBox 12">
            <a:extLst>
              <a:ext uri="{FF2B5EF4-FFF2-40B4-BE49-F238E27FC236}">
                <a16:creationId xmlns:a16="http://schemas.microsoft.com/office/drawing/2014/main" id="{7C537561-BC0F-D146-3097-37F576C6A105}"/>
              </a:ext>
            </a:extLst>
          </p:cNvPr>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392298EE-4724-B12D-02C0-AB498A389121}"/>
              </a:ext>
            </a:extLst>
          </p:cNvPr>
          <p:cNvCxnSpPr>
            <a:cxnSpLocks/>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44438E-3AFB-AF6D-028A-1A55EF783095}"/>
              </a:ext>
            </a:extLst>
          </p:cNvPr>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a:extLst>
              <a:ext uri="{FF2B5EF4-FFF2-40B4-BE49-F238E27FC236}">
                <a16:creationId xmlns:a16="http://schemas.microsoft.com/office/drawing/2014/main" id="{958E553F-652F-992F-2024-BE49D599B8F2}"/>
              </a:ext>
            </a:extLst>
          </p:cNvPr>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261170-134C-CC12-B7E9-AEAB6E447145}"/>
              </a:ext>
            </a:extLst>
          </p:cNvPr>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7B4EC5A-78BF-9406-C39C-8610AA5682A5}"/>
              </a:ext>
            </a:extLst>
          </p:cNvPr>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a:extLst>
              <a:ext uri="{FF2B5EF4-FFF2-40B4-BE49-F238E27FC236}">
                <a16:creationId xmlns:a16="http://schemas.microsoft.com/office/drawing/2014/main" id="{AE80B92E-DAE5-99F9-F41D-1D3F9F2EAD40}"/>
              </a:ext>
            </a:extLst>
          </p:cNvPr>
          <p:cNvCxnSpPr>
            <a:cxnSpLocks/>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0DD58A-8188-7882-043D-36D691E5F137}"/>
              </a:ext>
            </a:extLst>
          </p:cNvPr>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a:extLst>
              <a:ext uri="{FF2B5EF4-FFF2-40B4-BE49-F238E27FC236}">
                <a16:creationId xmlns:a16="http://schemas.microsoft.com/office/drawing/2014/main" id="{8C48685E-080C-758F-E75E-EA6815CB9D40}"/>
              </a:ext>
            </a:extLst>
          </p:cNvPr>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ED4ECB2-6ADA-606E-5BA1-D7ED990242FB}"/>
              </a:ext>
            </a:extLst>
          </p:cNvPr>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5E93298-419B-058D-2F8B-11CC4712ED7A}"/>
              </a:ext>
            </a:extLst>
          </p:cNvPr>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a:extLst>
              <a:ext uri="{FF2B5EF4-FFF2-40B4-BE49-F238E27FC236}">
                <a16:creationId xmlns:a16="http://schemas.microsoft.com/office/drawing/2014/main" id="{45F317EC-984F-F9A9-B706-94C23E686B16}"/>
              </a:ext>
            </a:extLst>
          </p:cNvPr>
          <p:cNvCxnSpPr>
            <a:cxnSpLocks/>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571704-7761-B458-6E3E-284FD9203A39}"/>
              </a:ext>
            </a:extLst>
          </p:cNvPr>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a:extLst>
              <a:ext uri="{FF2B5EF4-FFF2-40B4-BE49-F238E27FC236}">
                <a16:creationId xmlns:a16="http://schemas.microsoft.com/office/drawing/2014/main" id="{0FFF1790-9221-A3D3-4945-AFBE22F65145}"/>
              </a:ext>
            </a:extLst>
          </p:cNvPr>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9C99B05-5417-E59C-8954-5C7C69613195}"/>
              </a:ext>
            </a:extLst>
          </p:cNvPr>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648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extLst>
      <p:ext uri="{BB962C8B-B14F-4D97-AF65-F5344CB8AC3E}">
        <p14:creationId xmlns:p14="http://schemas.microsoft.com/office/powerpoint/2010/main" val="17099738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a:extLst>
              <a:ext uri="{FF2B5EF4-FFF2-40B4-BE49-F238E27FC236}">
                <a16:creationId xmlns:a16="http://schemas.microsoft.com/office/drawing/2014/main" id="{6C035033-2925-0FB5-0098-2A3E649703D3}"/>
              </a:ext>
            </a:extLst>
          </p:cNvPr>
          <p:cNvCxnSpPr>
            <a:cxnSpLocks/>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F0A4ABB-F977-6129-91EE-A30055DB7084}"/>
              </a:ext>
            </a:extLst>
          </p:cNvPr>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a:extLst>
              <a:ext uri="{FF2B5EF4-FFF2-40B4-BE49-F238E27FC236}">
                <a16:creationId xmlns:a16="http://schemas.microsoft.com/office/drawing/2014/main" id="{C77B80AE-293C-1751-1923-7A791FBBA5BE}"/>
              </a:ext>
            </a:extLst>
          </p:cNvPr>
          <p:cNvCxnSpPr>
            <a:cxnSpLocks/>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17420D3-CED9-2741-6F8C-51BBE8EDCDC2}"/>
              </a:ext>
            </a:extLst>
          </p:cNvPr>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a:extLst>
              <a:ext uri="{FF2B5EF4-FFF2-40B4-BE49-F238E27FC236}">
                <a16:creationId xmlns:a16="http://schemas.microsoft.com/office/drawing/2014/main" id="{1958824B-800E-40BB-5419-BC5BA8B5EB67}"/>
              </a:ext>
            </a:extLst>
          </p:cNvPr>
          <p:cNvCxnSpPr>
            <a:cxnSpLocks/>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3A52B3D-36B7-8B76-9370-A7DBEF686FD4}"/>
              </a:ext>
            </a:extLst>
          </p:cNvPr>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a:extLst>
              <a:ext uri="{FF2B5EF4-FFF2-40B4-BE49-F238E27FC236}">
                <a16:creationId xmlns:a16="http://schemas.microsoft.com/office/drawing/2014/main" id="{816D05FC-CA11-F66A-19C1-AA44ABECDEB9}"/>
              </a:ext>
            </a:extLst>
          </p:cNvPr>
          <p:cNvCxnSpPr>
            <a:cxnSpLocks/>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83FD3274-53F9-4EFA-F03E-C02066B5EDD6}"/>
              </a:ext>
            </a:extLst>
          </p:cNvPr>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a:extLst>
              <a:ext uri="{FF2B5EF4-FFF2-40B4-BE49-F238E27FC236}">
                <a16:creationId xmlns:a16="http://schemas.microsoft.com/office/drawing/2014/main" id="{5A4E3E40-1E48-7E27-0690-5C5EE7A727D3}"/>
              </a:ext>
            </a:extLst>
          </p:cNvPr>
          <p:cNvCxnSpPr>
            <a:cxnSpLocks/>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01252749-88B5-4308-5898-C3878766D64A}"/>
              </a:ext>
            </a:extLst>
          </p:cNvPr>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a:extLst>
              <a:ext uri="{FF2B5EF4-FFF2-40B4-BE49-F238E27FC236}">
                <a16:creationId xmlns:a16="http://schemas.microsoft.com/office/drawing/2014/main" id="{FC01E4BE-25DD-B31E-614B-B7B576E76BC0}"/>
              </a:ext>
            </a:extLst>
          </p:cNvPr>
          <p:cNvCxnSpPr>
            <a:cxnSpLocks/>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FA2546E-56A6-1F4C-F9B8-84A217874080}"/>
              </a:ext>
            </a:extLst>
          </p:cNvPr>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extLst>
      <p:ext uri="{BB962C8B-B14F-4D97-AF65-F5344CB8AC3E}">
        <p14:creationId xmlns:p14="http://schemas.microsoft.com/office/powerpoint/2010/main" val="214487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a:extLst>
              <a:ext uri="{FF2B5EF4-FFF2-40B4-BE49-F238E27FC236}">
                <a16:creationId xmlns:a16="http://schemas.microsoft.com/office/drawing/2014/main" id="{E106690A-C484-F9B9-EFE6-E507BB52D932}"/>
              </a:ext>
            </a:extLst>
          </p:cNvPr>
          <p:cNvGrpSpPr/>
          <p:nvPr/>
        </p:nvGrpSpPr>
        <p:grpSpPr>
          <a:xfrm>
            <a:off x="1870147" y="2514300"/>
            <a:ext cx="844478" cy="2143423"/>
            <a:chOff x="1870147" y="2514300"/>
            <a:chExt cx="844478" cy="2143423"/>
          </a:xfrm>
        </p:grpSpPr>
        <p:cxnSp>
          <p:nvCxnSpPr>
            <p:cNvPr id="13" name="Straight Arrow Connector 12">
              <a:extLst>
                <a:ext uri="{FF2B5EF4-FFF2-40B4-BE49-F238E27FC236}">
                  <a16:creationId xmlns:a16="http://schemas.microsoft.com/office/drawing/2014/main" id="{E54E3EBF-C6EB-BCC8-FC6F-07D073FBED6D}"/>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5374D5-F321-5FDA-2566-06439DBD66FF}"/>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a:extLst>
              <a:ext uri="{FF2B5EF4-FFF2-40B4-BE49-F238E27FC236}">
                <a16:creationId xmlns:a16="http://schemas.microsoft.com/office/drawing/2014/main" id="{1F90DE68-85E6-E858-B059-21C632C5FACA}"/>
              </a:ext>
            </a:extLst>
          </p:cNvPr>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67272B4-1FF3-584E-C964-7817C1D85B21}"/>
              </a:ext>
            </a:extLst>
          </p:cNvPr>
          <p:cNvGrpSpPr/>
          <p:nvPr/>
        </p:nvGrpSpPr>
        <p:grpSpPr>
          <a:xfrm>
            <a:off x="5575372" y="2523825"/>
            <a:ext cx="844478" cy="2143423"/>
            <a:chOff x="1870147" y="2514300"/>
            <a:chExt cx="844478" cy="2143423"/>
          </a:xfrm>
        </p:grpSpPr>
        <p:cxnSp>
          <p:nvCxnSpPr>
            <p:cNvPr id="20" name="Straight Arrow Connector 19">
              <a:extLst>
                <a:ext uri="{FF2B5EF4-FFF2-40B4-BE49-F238E27FC236}">
                  <a16:creationId xmlns:a16="http://schemas.microsoft.com/office/drawing/2014/main" id="{FB042F1C-4BEA-D5EB-3600-E6A95791AFD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3F116B-1115-525D-8CAA-BE6F45B9D1C1}"/>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a:extLst>
              <a:ext uri="{FF2B5EF4-FFF2-40B4-BE49-F238E27FC236}">
                <a16:creationId xmlns:a16="http://schemas.microsoft.com/office/drawing/2014/main" id="{596887CA-F0C7-854D-63AC-DC9C76FE5AE0}"/>
              </a:ext>
            </a:extLst>
          </p:cNvPr>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3A789940-143A-ADC3-4B10-D14C5311BF0D}"/>
              </a:ext>
            </a:extLst>
          </p:cNvPr>
          <p:cNvGrpSpPr/>
          <p:nvPr/>
        </p:nvGrpSpPr>
        <p:grpSpPr>
          <a:xfrm>
            <a:off x="9080572" y="2533350"/>
            <a:ext cx="844478" cy="2143423"/>
            <a:chOff x="1870147" y="2514300"/>
            <a:chExt cx="844478" cy="2143423"/>
          </a:xfrm>
        </p:grpSpPr>
        <p:cxnSp>
          <p:nvCxnSpPr>
            <p:cNvPr id="27" name="Straight Arrow Connector 26">
              <a:extLst>
                <a:ext uri="{FF2B5EF4-FFF2-40B4-BE49-F238E27FC236}">
                  <a16:creationId xmlns:a16="http://schemas.microsoft.com/office/drawing/2014/main" id="{C901A460-7558-EA0A-FD6E-12A782ED18A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E5C864-281E-FD02-F61E-360696439E13}"/>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a:extLst>
              <a:ext uri="{FF2B5EF4-FFF2-40B4-BE49-F238E27FC236}">
                <a16:creationId xmlns:a16="http://schemas.microsoft.com/office/drawing/2014/main" id="{4DF522E6-C649-7D1F-04F1-713702134733}"/>
              </a:ext>
            </a:extLst>
          </p:cNvPr>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81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a:extLst>
              <a:ext uri="{FF2B5EF4-FFF2-40B4-BE49-F238E27FC236}">
                <a16:creationId xmlns:a16="http://schemas.microsoft.com/office/drawing/2014/main" id="{E6083E62-8B1C-361B-2A85-1EDE46DF8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extLst>
      <p:ext uri="{BB962C8B-B14F-4D97-AF65-F5344CB8AC3E}">
        <p14:creationId xmlns:p14="http://schemas.microsoft.com/office/powerpoint/2010/main" val="24021140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6" name="Hình ảnh 8">
            <a:extLst>
              <a:ext uri="{FF2B5EF4-FFF2-40B4-BE49-F238E27FC236}">
                <a16:creationId xmlns:a16="http://schemas.microsoft.com/office/drawing/2014/main" id="{E6083E62-8B1C-361B-2A85-1EDE46DF8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a:extLst>
              <a:ext uri="{FF2B5EF4-FFF2-40B4-BE49-F238E27FC236}">
                <a16:creationId xmlns:a16="http://schemas.microsoft.com/office/drawing/2014/main" id="{E14896BE-5B17-FCD4-10DB-434643E85871}"/>
              </a:ext>
            </a:extLst>
          </p:cNvPr>
          <p:cNvGrpSpPr/>
          <p:nvPr/>
        </p:nvGrpSpPr>
        <p:grpSpPr>
          <a:xfrm>
            <a:off x="4968703" y="146389"/>
            <a:ext cx="6967971" cy="2950245"/>
            <a:chOff x="1139185" y="1145243"/>
            <a:chExt cx="7173783" cy="6901296"/>
          </a:xfrm>
        </p:grpSpPr>
        <p:sp>
          <p:nvSpPr>
            <p:cNvPr id="12"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252D571E-DF00-DFEA-4695-A8B44607599B}"/>
                </a:ext>
              </a:extLst>
            </p:cNvPr>
            <p:cNvSpPr txBox="1">
              <a:spLocks/>
            </p:cNvSpPr>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1965015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a:extLst>
              <a:ext uri="{FF2B5EF4-FFF2-40B4-BE49-F238E27FC236}">
                <a16:creationId xmlns:a16="http://schemas.microsoft.com/office/drawing/2014/main" id="{0E8347C6-F53C-F30D-A26B-400ED4D74AA7}"/>
              </a:ext>
            </a:extLst>
          </p:cNvPr>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a:extLst>
              <a:ext uri="{FF2B5EF4-FFF2-40B4-BE49-F238E27FC236}">
                <a16:creationId xmlns:a16="http://schemas.microsoft.com/office/drawing/2014/main" id="{4A35FBBC-80FE-3A5E-8F2B-71677264FBF9}"/>
              </a:ext>
            </a:extLst>
          </p:cNvPr>
          <p:cNvGraphicFramePr>
            <a:graphicFrameLocks noGrp="1"/>
          </p:cNvGraphicFramePr>
          <p:nvPr>
            <p:extLst>
              <p:ext uri="{D42A27DB-BD31-4B8C-83A1-F6EECF244321}">
                <p14:modId xmlns:p14="http://schemas.microsoft.com/office/powerpoint/2010/main" val="2593500934"/>
              </p:ext>
            </p:extLst>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3567704409"/>
                    </a:ext>
                  </a:extLst>
                </a:gridCol>
                <a:gridCol w="2234565">
                  <a:extLst>
                    <a:ext uri="{9D8B030D-6E8A-4147-A177-3AD203B41FA5}">
                      <a16:colId xmlns:a16="http://schemas.microsoft.com/office/drawing/2014/main" val="3064169356"/>
                    </a:ext>
                  </a:extLst>
                </a:gridCol>
                <a:gridCol w="2234565">
                  <a:extLst>
                    <a:ext uri="{9D8B030D-6E8A-4147-A177-3AD203B41FA5}">
                      <a16:colId xmlns:a16="http://schemas.microsoft.com/office/drawing/2014/main" val="650377243"/>
                    </a:ext>
                  </a:extLst>
                </a:gridCol>
                <a:gridCol w="2234565">
                  <a:extLst>
                    <a:ext uri="{9D8B030D-6E8A-4147-A177-3AD203B41FA5}">
                      <a16:colId xmlns:a16="http://schemas.microsoft.com/office/drawing/2014/main" val="4253784655"/>
                    </a:ext>
                  </a:extLst>
                </a:gridCol>
                <a:gridCol w="2234565">
                  <a:extLst>
                    <a:ext uri="{9D8B030D-6E8A-4147-A177-3AD203B41FA5}">
                      <a16:colId xmlns:a16="http://schemas.microsoft.com/office/drawing/2014/main" val="2022117318"/>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9638457"/>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424810"/>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612309"/>
                  </a:ext>
                </a:extLst>
              </a:tr>
            </a:tbl>
          </a:graphicData>
        </a:graphic>
      </p:graphicFrame>
      <p:sp>
        <p:nvSpPr>
          <p:cNvPr id="23" name="TextBox 22">
            <a:extLst>
              <a:ext uri="{FF2B5EF4-FFF2-40B4-BE49-F238E27FC236}">
                <a16:creationId xmlns:a16="http://schemas.microsoft.com/office/drawing/2014/main" id="{F6E0FDC6-1E2C-0457-C28A-E9D32A2D6A7E}"/>
              </a:ext>
            </a:extLst>
          </p:cNvPr>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a:extLst>
              <a:ext uri="{FF2B5EF4-FFF2-40B4-BE49-F238E27FC236}">
                <a16:creationId xmlns:a16="http://schemas.microsoft.com/office/drawing/2014/main" id="{14D5C823-727B-A958-34A1-DDCD2B0DD0A3}"/>
              </a:ext>
            </a:extLst>
          </p:cNvPr>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a:extLst>
              <a:ext uri="{FF2B5EF4-FFF2-40B4-BE49-F238E27FC236}">
                <a16:creationId xmlns:a16="http://schemas.microsoft.com/office/drawing/2014/main" id="{D1E1A80B-39FB-DA2D-DD27-B5A1DE7058AA}"/>
              </a:ext>
            </a:extLst>
          </p:cNvPr>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a:extLst>
              <a:ext uri="{FF2B5EF4-FFF2-40B4-BE49-F238E27FC236}">
                <a16:creationId xmlns:a16="http://schemas.microsoft.com/office/drawing/2014/main" id="{23C937B4-00F7-D4D2-7629-E403D3E94BD0}"/>
              </a:ext>
            </a:extLst>
          </p:cNvPr>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a:extLst>
              <a:ext uri="{FF2B5EF4-FFF2-40B4-BE49-F238E27FC236}">
                <a16:creationId xmlns:a16="http://schemas.microsoft.com/office/drawing/2014/main"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82C9E4-1024-8169-3F91-0E717711BEF0}"/>
              </a:ext>
            </a:extLst>
          </p:cNvPr>
          <p:cNvCxnSpPr>
            <a:cxnSpLocks/>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35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p:blipFill>
        <p:spPr>
          <a:xfrm flipH="1">
            <a:off x="7567787" y="413816"/>
            <a:ext cx="4816029" cy="5960068"/>
          </a:xfrm>
          <a:prstGeom prst="rect">
            <a:avLst/>
          </a:prstGeom>
        </p:spPr>
      </p:pic>
      <p:pic>
        <p:nvPicPr>
          <p:cNvPr id="1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20" name="Hình ảnh 8">
            <a:extLst>
              <a:ext uri="{FF2B5EF4-FFF2-40B4-BE49-F238E27FC236}">
                <a16:creationId xmlns:a16="http://schemas.microsoft.com/office/drawing/2014/main" id="{E6083E62-8B1C-361B-2A85-1EDE46DF80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a:extLst>
              <a:ext uri="{FF2B5EF4-FFF2-40B4-BE49-F238E27FC236}">
                <a16:creationId xmlns:a16="http://schemas.microsoft.com/office/drawing/2014/main" id="{774AF6C3-07CB-2F87-83EE-B1D74A23BEE1}"/>
              </a:ext>
            </a:extLst>
          </p:cNvPr>
          <p:cNvPicPr>
            <a:picLocks noChangeAspect="1"/>
          </p:cNvPicPr>
          <p:nvPr/>
        </p:nvPicPr>
        <p:blipFill>
          <a:blip r:embed="rId15"/>
          <a:stretch>
            <a:fillRect/>
          </a:stretch>
        </p:blipFill>
        <p:spPr>
          <a:xfrm>
            <a:off x="454036" y="0"/>
            <a:ext cx="11455377" cy="3688400"/>
          </a:xfrm>
          <a:prstGeom prst="rect">
            <a:avLst/>
          </a:prstGeom>
        </p:spPr>
      </p:pic>
    </p:spTree>
    <p:extLst>
      <p:ext uri="{BB962C8B-B14F-4D97-AF65-F5344CB8AC3E}">
        <p14:creationId xmlns:p14="http://schemas.microsoft.com/office/powerpoint/2010/main" val="21241825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a:extLst>
              <a:ext uri="{FF2B5EF4-FFF2-40B4-BE49-F238E27FC236}">
                <a16:creationId xmlns:a16="http://schemas.microsoft.com/office/drawing/2014/main" id="{5EDA13FA-52E6-BE1A-FEDF-A2A8F414FB17}"/>
              </a:ext>
            </a:extLst>
          </p:cNvPr>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a:extLst>
                <a:ext uri="{FF2B5EF4-FFF2-40B4-BE49-F238E27FC236}">
                  <a16:creationId xmlns:a16="http://schemas.microsoft.com/office/drawing/2014/main" id="{8673307C-6A9C-D34C-CFF5-A1C57367BA34}"/>
                </a:ext>
              </a:extLst>
            </p:cNvPr>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a:extLst>
                <a:ext uri="{FF2B5EF4-FFF2-40B4-BE49-F238E27FC236}">
                  <a16:creationId xmlns:a16="http://schemas.microsoft.com/office/drawing/2014/main" id="{18C3BE43-1FDC-B367-2E7D-F3854A531D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p:blipFill>
        <p:spPr>
          <a:xfrm>
            <a:off x="8010525" y="1866231"/>
            <a:ext cx="4331815" cy="5213860"/>
          </a:xfrm>
          <a:prstGeom prst="rect">
            <a:avLst/>
          </a:prstGeom>
        </p:spPr>
      </p:pic>
      <p:sp>
        <p:nvSpPr>
          <p:cNvPr id="5" name="TextBox 4">
            <a:extLst>
              <a:ext uri="{FF2B5EF4-FFF2-40B4-BE49-F238E27FC236}">
                <a16:creationId xmlns:a16="http://schemas.microsoft.com/office/drawing/2014/main" id="{50E4A9F0-687D-2A6E-36E7-22694A6E22C7}"/>
              </a:ext>
            </a:extLst>
          </p:cNvPr>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56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p:blipFill>
        <p:spPr>
          <a:xfrm>
            <a:off x="0" y="-65314"/>
            <a:ext cx="12200709" cy="6923314"/>
          </a:xfrm>
          <a:prstGeom prst="rect">
            <a:avLst/>
          </a:prstGeom>
        </p:spPr>
      </p:pic>
      <p:grpSp>
        <p:nvGrpSpPr>
          <p:cNvPr id="13" name="Nhóm 1">
            <a:extLst>
              <a:ext uri="{FF2B5EF4-FFF2-40B4-BE49-F238E27FC236}">
                <a16:creationId xmlns:a16="http://schemas.microsoft.com/office/drawing/2014/main" id="{06CC7382-E254-40EB-167B-D85C54F1248E}"/>
              </a:ext>
            </a:extLst>
          </p:cNvPr>
          <p:cNvGrpSpPr/>
          <p:nvPr/>
        </p:nvGrpSpPr>
        <p:grpSpPr>
          <a:xfrm rot="1103653">
            <a:off x="-349362" y="-157864"/>
            <a:ext cx="6762858" cy="6879977"/>
            <a:chOff x="2234330" y="2370044"/>
            <a:chExt cx="6796859" cy="3478428"/>
          </a:xfrm>
        </p:grpSpPr>
        <p:sp>
          <p:nvSpPr>
            <p:cNvPr id="14" name="TextBox 12">
              <a:extLst>
                <a:ext uri="{FF2B5EF4-FFF2-40B4-BE49-F238E27FC236}">
                  <a16:creationId xmlns:a16="http://schemas.microsoft.com/office/drawing/2014/main" id="{B5EF448B-915E-7F66-D6DA-FDAC5CB4C2F3}"/>
                </a:ext>
              </a:extLst>
            </p:cNvPr>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F4A16715-8206-DC37-3364-FE5D963EA6A2}"/>
                </a:ext>
              </a:extLst>
            </p:cNvPr>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4910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p:blipFill>
        <p:spPr>
          <a:xfrm>
            <a:off x="1134923" y="612587"/>
            <a:ext cx="4145393" cy="4297680"/>
          </a:xfrm>
          <a:prstGeom prst="rect">
            <a:avLst/>
          </a:prstGeom>
        </p:spPr>
      </p:pic>
      <p:grpSp>
        <p:nvGrpSpPr>
          <p:cNvPr id="25" name="Nhóm 28">
            <a:extLst>
              <a:ext uri="{FF2B5EF4-FFF2-40B4-BE49-F238E27FC236}">
                <a16:creationId xmlns:a16="http://schemas.microsoft.com/office/drawing/2014/main" id="{E14896BE-5B17-FCD4-10DB-434643E85871}"/>
              </a:ext>
            </a:extLst>
          </p:cNvPr>
          <p:cNvGrpSpPr/>
          <p:nvPr/>
        </p:nvGrpSpPr>
        <p:grpSpPr>
          <a:xfrm>
            <a:off x="6005513" y="233463"/>
            <a:ext cx="6186487" cy="2594646"/>
            <a:chOff x="1139185" y="1145243"/>
            <a:chExt cx="7173783" cy="6901296"/>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934701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24424"/>
            <a:ext cx="11123049" cy="1200329"/>
            <a:chOff x="678426" y="324424"/>
            <a:chExt cx="11123049" cy="1200329"/>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8D23FB47-6F5E-4CFE-257A-05DD727D15E0}"/>
              </a:ext>
            </a:extLst>
          </p:cNvPr>
          <p:cNvPicPr>
            <a:picLocks noChangeAspect="1"/>
          </p:cNvPicPr>
          <p:nvPr/>
        </p:nvPicPr>
        <p:blipFill>
          <a:blip r:embed="rId3"/>
          <a:stretch>
            <a:fillRect/>
          </a:stretch>
        </p:blipFill>
        <p:spPr>
          <a:xfrm>
            <a:off x="485775" y="1481137"/>
            <a:ext cx="4076700" cy="4486275"/>
          </a:xfrm>
          <a:prstGeom prst="rect">
            <a:avLst/>
          </a:prstGeom>
        </p:spPr>
      </p:pic>
      <p:pic>
        <p:nvPicPr>
          <p:cNvPr id="7" name="Picture 6">
            <a:extLst>
              <a:ext uri="{FF2B5EF4-FFF2-40B4-BE49-F238E27FC236}">
                <a16:creationId xmlns:a16="http://schemas.microsoft.com/office/drawing/2014/main" id="{6386A0D4-B576-FBC9-4C1E-55AAF258A386}"/>
              </a:ext>
            </a:extLst>
          </p:cNvPr>
          <p:cNvPicPr>
            <a:picLocks noChangeAspect="1"/>
          </p:cNvPicPr>
          <p:nvPr/>
        </p:nvPicPr>
        <p:blipFill>
          <a:blip r:embed="rId4"/>
          <a:stretch>
            <a:fillRect/>
          </a:stretch>
        </p:blipFill>
        <p:spPr>
          <a:xfrm>
            <a:off x="4605337" y="2871788"/>
            <a:ext cx="3395663" cy="2978804"/>
          </a:xfrm>
          <a:prstGeom prst="rect">
            <a:avLst/>
          </a:prstGeom>
        </p:spPr>
      </p:pic>
      <p:pic>
        <p:nvPicPr>
          <p:cNvPr id="9" name="Picture 8">
            <a:extLst>
              <a:ext uri="{FF2B5EF4-FFF2-40B4-BE49-F238E27FC236}">
                <a16:creationId xmlns:a16="http://schemas.microsoft.com/office/drawing/2014/main" id="{27ABFB4A-BD28-32CE-54BF-6B612D00FAE2}"/>
              </a:ext>
            </a:extLst>
          </p:cNvPr>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a:extLst>
              <a:ext uri="{FF2B5EF4-FFF2-40B4-BE49-F238E27FC236}">
                <a16:creationId xmlns:a16="http://schemas.microsoft.com/office/drawing/2014/main" id="{A57FC305-0B6B-D9A8-E0A9-BC0B56F19E73}"/>
              </a:ext>
            </a:extLst>
          </p:cNvPr>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B311D5-E65A-B2B8-DFE6-6FFEED2DDF53}"/>
              </a:ext>
            </a:extLst>
          </p:cNvPr>
          <p:cNvCxnSpPr>
            <a:cxnSpLocks/>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CBB3538-86D1-11D8-2F3B-46784E19EE3D}"/>
              </a:ext>
            </a:extLst>
          </p:cNvPr>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a:extLst>
              <a:ext uri="{FF2B5EF4-FFF2-40B4-BE49-F238E27FC236}">
                <a16:creationId xmlns:a16="http://schemas.microsoft.com/office/drawing/2014/main" id="{ACAB3610-DE01-332E-FB65-0FA7CD7F0E5B}"/>
              </a:ext>
            </a:extLst>
          </p:cNvPr>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a:extLst>
              <a:ext uri="{FF2B5EF4-FFF2-40B4-BE49-F238E27FC236}">
                <a16:creationId xmlns:a16="http://schemas.microsoft.com/office/drawing/2014/main" id="{6ECAC184-52F7-3341-93B7-9D779070130C}"/>
              </a:ext>
            </a:extLst>
          </p:cNvPr>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extLst>
      <p:ext uri="{BB962C8B-B14F-4D97-AF65-F5344CB8AC3E}">
        <p14:creationId xmlns:p14="http://schemas.microsoft.com/office/powerpoint/2010/main" val="61362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342117" flipH="1">
              <a:off x="6409194" y="2721891"/>
              <a:ext cx="4101737" cy="2325189"/>
            </a:xfrm>
            <a:prstGeom prst="rect">
              <a:avLst/>
            </a:prstGeom>
          </p:spPr>
        </p:pic>
      </p:grpSp>
      <p:grpSp>
        <p:nvGrpSpPr>
          <p:cNvPr id="17" name="Nhóm 28">
            <a:extLst>
              <a:ext uri="{FF2B5EF4-FFF2-40B4-BE49-F238E27FC236}">
                <a16:creationId xmlns:a16="http://schemas.microsoft.com/office/drawing/2014/main" id="{E14896BE-5B17-FCD4-10DB-434643E85871}"/>
              </a:ext>
            </a:extLst>
          </p:cNvPr>
          <p:cNvGrpSpPr/>
          <p:nvPr/>
        </p:nvGrpSpPr>
        <p:grpSpPr>
          <a:xfrm>
            <a:off x="4991101" y="233463"/>
            <a:ext cx="7200900" cy="1423059"/>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4068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52999"/>
            <a:ext cx="10856350" cy="1754326"/>
            <a:chOff x="678426" y="352999"/>
            <a:chExt cx="10856350" cy="1754326"/>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a:extLst>
              <a:ext uri="{FF2B5EF4-FFF2-40B4-BE49-F238E27FC236}">
                <a16:creationId xmlns:a16="http://schemas.microsoft.com/office/drawing/2014/main" id="{1EC01E8F-0837-B734-EE41-9E1962F16AA9}"/>
              </a:ext>
            </a:extLst>
          </p:cNvPr>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a:extLst>
              <a:ext uri="{FF2B5EF4-FFF2-40B4-BE49-F238E27FC236}">
                <a16:creationId xmlns:a16="http://schemas.microsoft.com/office/drawing/2014/main" id="{6EE0126E-82AA-DCFB-8EB3-C5772D1BAC57}"/>
              </a:ext>
            </a:extLst>
          </p:cNvPr>
          <p:cNvCxnSpPr>
            <a:cxnSpLocks/>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DAD4E7-EC21-06C4-18A8-D0EF73B2E0B2}"/>
              </a:ext>
            </a:extLst>
          </p:cNvPr>
          <p:cNvCxnSpPr>
            <a:cxnSpLocks/>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4B1B094-7225-AD66-6075-34057C34585A}"/>
              </a:ext>
            </a:extLst>
          </p:cNvPr>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8946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a:extLst>
              <a:ext uri="{FF2B5EF4-FFF2-40B4-BE49-F238E27FC236}">
                <a16:creationId xmlns:a16="http://schemas.microsoft.com/office/drawing/2014/main" id="{E14896BE-5B17-FCD4-10DB-434643E85871}"/>
              </a:ext>
            </a:extLst>
          </p:cNvPr>
          <p:cNvGrpSpPr/>
          <p:nvPr/>
        </p:nvGrpSpPr>
        <p:grpSpPr>
          <a:xfrm>
            <a:off x="117346" y="265863"/>
            <a:ext cx="6186487" cy="1850320"/>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6659081" y="2436583"/>
              <a:ext cx="2612571" cy="2455817"/>
            </a:xfrm>
            <a:prstGeom prst="rect">
              <a:avLst/>
            </a:prstGeom>
          </p:spPr>
        </p:pic>
      </p:grpSp>
    </p:spTree>
    <p:extLst>
      <p:ext uri="{BB962C8B-B14F-4D97-AF65-F5344CB8AC3E}">
        <p14:creationId xmlns:p14="http://schemas.microsoft.com/office/powerpoint/2010/main" val="22978015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a:extLst>
              <a:ext uri="{FF2B5EF4-FFF2-40B4-BE49-F238E27FC236}">
                <a16:creationId xmlns:a16="http://schemas.microsoft.com/office/drawing/2014/main" id="{FD1C116F-5A53-3627-C653-3E4550C99D90}"/>
              </a:ext>
            </a:extLst>
          </p:cNvPr>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842139"/>
            <a:chOff x="5132916" y="1809663"/>
            <a:chExt cx="6516030" cy="842139"/>
          </a:xfrm>
        </p:grpSpPr>
        <p:sp>
          <p:nvSpPr>
            <p:cNvPr id="30"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5" name="Group 34"/>
          <p:cNvGrpSpPr/>
          <p:nvPr/>
        </p:nvGrpSpPr>
        <p:grpSpPr>
          <a:xfrm>
            <a:off x="5248859" y="2987379"/>
            <a:ext cx="6516030" cy="842139"/>
            <a:chOff x="5132916" y="1809663"/>
            <a:chExt cx="6516030" cy="842139"/>
          </a:xfrm>
        </p:grpSpPr>
        <p:sp>
          <p:nvSpPr>
            <p:cNvPr id="36"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8" name="Group 37"/>
          <p:cNvGrpSpPr/>
          <p:nvPr/>
        </p:nvGrpSpPr>
        <p:grpSpPr>
          <a:xfrm>
            <a:off x="5332851" y="4953453"/>
            <a:ext cx="6516030" cy="842139"/>
            <a:chOff x="5132916" y="1809663"/>
            <a:chExt cx="6516030" cy="842139"/>
          </a:xfrm>
        </p:grpSpPr>
        <p:sp>
          <p:nvSpPr>
            <p:cNvPr id="41"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pic>
        <p:nvPicPr>
          <p:cNvPr id="2" name="Picture 1">
            <a:extLst>
              <a:ext uri="{FF2B5EF4-FFF2-40B4-BE49-F238E27FC236}">
                <a16:creationId xmlns:a16="http://schemas.microsoft.com/office/drawing/2014/main" id="{5BF5A7A1-AF0A-3F0A-06FB-FCEBB5BC838D}"/>
              </a:ext>
            </a:extLst>
          </p:cNvPr>
          <p:cNvPicPr>
            <a:picLocks noChangeAspect="1"/>
          </p:cNvPicPr>
          <p:nvPr/>
        </p:nvPicPr>
        <p:blipFill>
          <a:blip r:embed="rId6"/>
          <a:stretch>
            <a:fillRect/>
          </a:stretch>
        </p:blipFill>
        <p:spPr>
          <a:xfrm>
            <a:off x="4867764" y="173652"/>
            <a:ext cx="6285521" cy="1938696"/>
          </a:xfrm>
          <a:prstGeom prst="rect">
            <a:avLst/>
          </a:prstGeom>
        </p:spPr>
      </p:pic>
    </p:spTree>
    <p:extLst>
      <p:ext uri="{BB962C8B-B14F-4D97-AF65-F5344CB8AC3E}">
        <p14:creationId xmlns:p14="http://schemas.microsoft.com/office/powerpoint/2010/main" val="2473426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6" y="2400517"/>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Liên</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hệ</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Hương</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Thảo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Zalo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0972.115.126</a:t>
            </a:r>
          </a:p>
          <a:p>
            <a:pPr defTabSz="914332">
              <a:lnSpc>
                <a:spcPct val="100000"/>
              </a:lnSpc>
              <a:defRPr/>
            </a:pP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Link Facebook: </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hlinkClick r:id="rId4"/>
              </a:rPr>
              <a:t>https://www.facebook.com/huongthaoGADT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a:p>
            <a:pPr defTabSz="914332">
              <a:lnSpc>
                <a:spcPct val="100000"/>
              </a:lnSpc>
              <a:defRPr/>
            </a:pP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Thầy</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cô</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copy link FB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dán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vào</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trình</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duyệt</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sẽ</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ra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nick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của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em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ạ,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hoặc</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gõ</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tìm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kiếm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Facebook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với</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4"/>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1"/>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6" y="3616638"/>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p:blipFill>
        <p:spPr>
          <a:xfrm>
            <a:off x="649483" y="137830"/>
            <a:ext cx="4395793" cy="6641999"/>
          </a:xfrm>
          <a:prstGeom prst="rect">
            <a:avLst/>
          </a:prstGeom>
        </p:spPr>
      </p:pic>
      <p:pic>
        <p:nvPicPr>
          <p:cNvPr id="2" name="Picture 1">
            <a:extLst>
              <a:ext uri="{FF2B5EF4-FFF2-40B4-BE49-F238E27FC236}">
                <a16:creationId xmlns:a16="http://schemas.microsoft.com/office/drawing/2014/main" id="{05879B1D-3BC7-0D7D-FF24-663F91070AF5}"/>
              </a:ext>
            </a:extLst>
          </p:cNvPr>
          <p:cNvPicPr>
            <a:picLocks noChangeAspect="1"/>
          </p:cNvPicPr>
          <p:nvPr/>
        </p:nvPicPr>
        <p:blipFill>
          <a:blip r:embed="rId5"/>
          <a:stretch>
            <a:fillRect/>
          </a:stretch>
        </p:blipFill>
        <p:spPr>
          <a:xfrm>
            <a:off x="3583318" y="1539083"/>
            <a:ext cx="8492464" cy="3627434"/>
          </a:xfrm>
          <a:prstGeom prst="rect">
            <a:avLst/>
          </a:prstGeom>
        </p:spPr>
      </p:pic>
    </p:spTree>
    <p:extLst>
      <p:ext uri="{BB962C8B-B14F-4D97-AF65-F5344CB8AC3E}">
        <p14:creationId xmlns:p14="http://schemas.microsoft.com/office/powerpoint/2010/main" val="592048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4441107-6595-71DF-7DC8-74E9A430279E}"/>
              </a:ext>
            </a:extLst>
          </p:cNvPr>
          <p:cNvPicPr>
            <a:picLocks noChangeAspect="1"/>
          </p:cNvPicPr>
          <p:nvPr/>
        </p:nvPicPr>
        <p:blipFill>
          <a:blip r:embed="rId3"/>
          <a:stretch>
            <a:fillRect/>
          </a:stretch>
        </p:blipFill>
        <p:spPr>
          <a:xfrm>
            <a:off x="5379112" y="-371475"/>
            <a:ext cx="6405825" cy="6858000"/>
          </a:xfrm>
          <a:prstGeom prst="rect">
            <a:avLst/>
          </a:prstGeom>
        </p:spPr>
      </p:pic>
    </p:spTree>
    <p:extLst>
      <p:ext uri="{BB962C8B-B14F-4D97-AF65-F5344CB8AC3E}">
        <p14:creationId xmlns:p14="http://schemas.microsoft.com/office/powerpoint/2010/main" val="2026354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p:blipFill>
          <p:spPr>
            <a:xfrm flipH="1">
              <a:off x="-270161" y="5085133"/>
              <a:ext cx="2822713" cy="1974573"/>
            </a:xfrm>
            <a:prstGeom prst="rect">
              <a:avLst/>
            </a:prstGeom>
          </p:spPr>
        </p:pic>
      </p:grpSp>
      <p:pic>
        <p:nvPicPr>
          <p:cNvPr id="4" name="Picture 3">
            <a:extLst>
              <a:ext uri="{FF2B5EF4-FFF2-40B4-BE49-F238E27FC236}">
                <a16:creationId xmlns:a16="http://schemas.microsoft.com/office/drawing/2014/main" id="{0C9D7D98-A2B8-81D6-8BA7-2A94EC81D38A}"/>
              </a:ext>
            </a:extLst>
          </p:cNvPr>
          <p:cNvPicPr>
            <a:picLocks noChangeAspect="1"/>
          </p:cNvPicPr>
          <p:nvPr/>
        </p:nvPicPr>
        <p:blipFill>
          <a:blip r:embed="rId5"/>
          <a:stretch>
            <a:fillRect/>
          </a:stretch>
        </p:blipFill>
        <p:spPr>
          <a:xfrm>
            <a:off x="990151" y="387665"/>
            <a:ext cx="10364098" cy="4444369"/>
          </a:xfrm>
          <a:prstGeom prst="rect">
            <a:avLst/>
          </a:prstGeom>
        </p:spPr>
      </p:pic>
    </p:spTree>
    <p:extLst>
      <p:ext uri="{BB962C8B-B14F-4D97-AF65-F5344CB8AC3E}">
        <p14:creationId xmlns:p14="http://schemas.microsoft.com/office/powerpoint/2010/main" val="1584935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extLst>
      <p:ext uri="{BB962C8B-B14F-4D97-AF65-F5344CB8AC3E}">
        <p14:creationId xmlns:p14="http://schemas.microsoft.com/office/powerpoint/2010/main" val="397063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E47FBD0-AA9D-2219-D218-A6929ADDCCBA}"/>
              </a:ext>
            </a:extLst>
          </p:cNvPr>
          <p:cNvPicPr>
            <a:picLocks noChangeAspect="1"/>
          </p:cNvPicPr>
          <p:nvPr/>
        </p:nvPicPr>
        <p:blipFill>
          <a:blip r:embed="rId3"/>
          <a:stretch>
            <a:fillRect/>
          </a:stretch>
        </p:blipFill>
        <p:spPr>
          <a:xfrm>
            <a:off x="5239064" y="-123825"/>
            <a:ext cx="6952936" cy="6858000"/>
          </a:xfrm>
          <a:prstGeom prst="rect">
            <a:avLst/>
          </a:prstGeom>
        </p:spPr>
      </p:pic>
    </p:spTree>
    <p:extLst>
      <p:ext uri="{BB962C8B-B14F-4D97-AF65-F5344CB8AC3E}">
        <p14:creationId xmlns:p14="http://schemas.microsoft.com/office/powerpoint/2010/main" val="124736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7996C8-2C7D-FB96-1975-59947F7045AB}"/>
              </a:ext>
            </a:extLst>
          </p:cNvPr>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a:extLst>
              <a:ext uri="{FF2B5EF4-FFF2-40B4-BE49-F238E27FC236}">
                <a16:creationId xmlns:a16="http://schemas.microsoft.com/office/drawing/2014/main" id="{052D0431-7533-E3C4-7C67-E3A2E5EE7B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a:extLst>
              <a:ext uri="{FF2B5EF4-FFF2-40B4-BE49-F238E27FC236}">
                <a16:creationId xmlns:a16="http://schemas.microsoft.com/office/drawing/2014/main" id="{A858DCDD-D620-5732-14F2-7A2EE9A059B7}"/>
              </a:ext>
            </a:extLst>
          </p:cNvPr>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a:extLst>
              <a:ext uri="{FF2B5EF4-FFF2-40B4-BE49-F238E27FC236}">
                <a16:creationId xmlns:a16="http://schemas.microsoft.com/office/drawing/2014/main" id="{5BE332F8-97C8-2393-6AE5-1B446BB5F33C}"/>
              </a:ext>
            </a:extLst>
          </p:cNvPr>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a:extLst>
              <a:ext uri="{FF2B5EF4-FFF2-40B4-BE49-F238E27FC236}">
                <a16:creationId xmlns:a16="http://schemas.microsoft.com/office/drawing/2014/main" id="{9C450AC3-0FDA-C992-F93A-DE61D599999C}"/>
              </a:ext>
            </a:extLst>
          </p:cNvPr>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a:extLst>
              <a:ext uri="{FF2B5EF4-FFF2-40B4-BE49-F238E27FC236}">
                <a16:creationId xmlns:a16="http://schemas.microsoft.com/office/drawing/2014/main" id="{FA40B34B-8554-256D-731C-E25D071DF10B}"/>
              </a:ext>
            </a:extLst>
          </p:cNvPr>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extLst>
      <p:ext uri="{BB962C8B-B14F-4D97-AF65-F5344CB8AC3E}">
        <p14:creationId xmlns:p14="http://schemas.microsoft.com/office/powerpoint/2010/main" val="41121565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a:extLst>
              <a:ext uri="{FF2B5EF4-FFF2-40B4-BE49-F238E27FC236}">
                <a16:creationId xmlns:a16="http://schemas.microsoft.com/office/drawing/2014/main"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a:extLst>
              <a:ext uri="{FF2B5EF4-FFF2-40B4-BE49-F238E27FC236}">
                <a16:creationId xmlns:a16="http://schemas.microsoft.com/office/drawing/2014/main" id="{D933F6A0-F6AE-6FDB-B5C1-C84D7E642FA0}"/>
              </a:ext>
            </a:extLst>
          </p:cNvPr>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a:extLst>
              <a:ext uri="{FF2B5EF4-FFF2-40B4-BE49-F238E27FC236}">
                <a16:creationId xmlns:a16="http://schemas.microsoft.com/office/drawing/2014/main" id="{8F1249B0-EF83-BF57-E017-3BD181C988CB}"/>
              </a:ext>
            </a:extLst>
          </p:cNvPr>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extLst>
      <p:ext uri="{BB962C8B-B14F-4D97-AF65-F5344CB8AC3E}">
        <p14:creationId xmlns:p14="http://schemas.microsoft.com/office/powerpoint/2010/main" val="20376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1B74C4-B30D-9267-0497-4D7FE3CC53A8}"/>
              </a:ext>
            </a:extLst>
          </p:cNvPr>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a:extLst>
              <a:ext uri="{FF2B5EF4-FFF2-40B4-BE49-F238E27FC236}">
                <a16:creationId xmlns:a16="http://schemas.microsoft.com/office/drawing/2014/main" id="{E0890573-F0A2-796B-80B9-1116025C83FB}"/>
              </a:ext>
            </a:extLst>
          </p:cNvPr>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a:extLst>
              <a:ext uri="{FF2B5EF4-FFF2-40B4-BE49-F238E27FC236}">
                <a16:creationId xmlns:a16="http://schemas.microsoft.com/office/drawing/2014/main"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41B2EF-EA41-9E52-675C-0C1B7639D02C}"/>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a:extLst>
                <a:ext uri="{FF2B5EF4-FFF2-40B4-BE49-F238E27FC236}">
                  <a16:creationId xmlns:a16="http://schemas.microsoft.com/office/drawing/2014/main" id="{80F57886-B3B9-8986-CF39-3D7B10B33015}"/>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a:extLst>
                <a:ext uri="{FF2B5EF4-FFF2-40B4-BE49-F238E27FC236}">
                  <a16:creationId xmlns:a16="http://schemas.microsoft.com/office/drawing/2014/main" id="{C09D204E-AB1A-43FC-5589-BDA9E34799B7}"/>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a:extLst>
              <a:ext uri="{FF2B5EF4-FFF2-40B4-BE49-F238E27FC236}">
                <a16:creationId xmlns:a16="http://schemas.microsoft.com/office/drawing/2014/main" id="{43B2A07C-F258-8310-FAE6-A69515178446}"/>
              </a:ext>
            </a:extLst>
          </p:cNvPr>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extLst>
      <p:ext uri="{BB962C8B-B14F-4D97-AF65-F5344CB8AC3E}">
        <p14:creationId xmlns:p14="http://schemas.microsoft.com/office/powerpoint/2010/main" val="12791487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735</Words>
  <Application>Microsoft Office PowerPoint</Application>
  <PresentationFormat>Widescreen</PresentationFormat>
  <Paragraphs>108</Paragraphs>
  <Slides>28</Slides>
  <Notes>9</Notes>
  <HiddenSlides>0</HiddenSlides>
  <MMClips>6</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Times New Roman</vt:lpstr>
      <vt:lpstr>UTM Cookies</vt:lpstr>
      <vt:lpstr>UTM Edwardian</vt:lpstr>
      <vt:lpstr>1_Office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2023-08-06T23:48:37Z</dcterms:created>
  <dcterms:modified xsi:type="dcterms:W3CDTF">2023-08-08T04:34:48Z</dcterms:modified>
</cp:coreProperties>
</file>