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4" r:id="rId3"/>
    <p:sldId id="261" r:id="rId4"/>
    <p:sldId id="278" r:id="rId5"/>
    <p:sldId id="273" r:id="rId6"/>
    <p:sldId id="259" r:id="rId7"/>
    <p:sldId id="275" r:id="rId8"/>
    <p:sldId id="279" r:id="rId9"/>
    <p:sldId id="281" r:id="rId10"/>
    <p:sldId id="282" r:id="rId11"/>
    <p:sldId id="283" r:id="rId12"/>
    <p:sldId id="284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1588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4102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050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B142D3A2-42DB-9825-CBB8-EA0AA1C4D66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24" y="238125"/>
            <a:ext cx="12668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40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2" Type="http://schemas.openxmlformats.org/officeDocument/2006/relationships/image" Target="../media/image22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11.png"/><Relationship Id="rId5" Type="http://schemas.openxmlformats.org/officeDocument/2006/relationships/image" Target="../media/image25.png"/><Relationship Id="rId15" Type="http://schemas.openxmlformats.org/officeDocument/2006/relationships/image" Target="../media/image33.png"/><Relationship Id="rId10" Type="http://schemas.openxmlformats.org/officeDocument/2006/relationships/image" Target="../media/image1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C417B2-9344-6A58-D729-389A2FB86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152" y="1304700"/>
            <a:ext cx="5803895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62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5E1FF9-2D70-D041-DBF4-D3FC881A9369}"/>
              </a:ext>
            </a:extLst>
          </p:cNvPr>
          <p:cNvSpPr/>
          <p:nvPr/>
        </p:nvSpPr>
        <p:spPr>
          <a:xfrm>
            <a:off x="333375" y="285750"/>
            <a:ext cx="11525250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F1AA1C-5651-4EA1-1605-DB7CFD982E03}"/>
              </a:ext>
            </a:extLst>
          </p:cNvPr>
          <p:cNvSpPr txBox="1"/>
          <p:nvPr/>
        </p:nvSpPr>
        <p:spPr>
          <a:xfrm>
            <a:off x="866775" y="428625"/>
            <a:ext cx="10648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Sau đó, Rô-bốt cùng các bạn vẽ theo hướng dẫn để tạo ra bộ đồ chơi ghép hình.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0323F63-EDBE-F0B2-DB57-5070577B2807}"/>
              </a:ext>
            </a:extLst>
          </p:cNvPr>
          <p:cNvSpPr/>
          <p:nvPr/>
        </p:nvSpPr>
        <p:spPr>
          <a:xfrm>
            <a:off x="685800" y="1790700"/>
            <a:ext cx="4857750" cy="4343400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AA96AE-6B48-A306-CB7B-2B5C02B693E1}"/>
              </a:ext>
            </a:extLst>
          </p:cNvPr>
          <p:cNvSpPr txBox="1"/>
          <p:nvPr/>
        </p:nvSpPr>
        <p:spPr>
          <a:xfrm>
            <a:off x="885825" y="1971675"/>
            <a:ext cx="4514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kẻ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chéo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AC.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CA8CA9-CBE2-561C-09DB-2288F97AB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575" y="3408167"/>
            <a:ext cx="2259064" cy="24963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D774802-D665-FB3E-5786-E28F1C4B4FCB}"/>
              </a:ext>
            </a:extLst>
          </p:cNvPr>
          <p:cNvSpPr txBox="1"/>
          <p:nvPr/>
        </p:nvSpPr>
        <p:spPr>
          <a:xfrm>
            <a:off x="1562100" y="3190875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2CF21F-67DB-3E0F-596E-B067B69C9561}"/>
              </a:ext>
            </a:extLst>
          </p:cNvPr>
          <p:cNvSpPr txBox="1"/>
          <p:nvPr/>
        </p:nvSpPr>
        <p:spPr>
          <a:xfrm>
            <a:off x="4133850" y="3209925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273CDD-2524-F850-A3CF-31CEE0FC1F4C}"/>
              </a:ext>
            </a:extLst>
          </p:cNvPr>
          <p:cNvSpPr txBox="1"/>
          <p:nvPr/>
        </p:nvSpPr>
        <p:spPr>
          <a:xfrm>
            <a:off x="1619250" y="5619750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95579B-4D0C-7A39-903B-5305DAA24691}"/>
              </a:ext>
            </a:extLst>
          </p:cNvPr>
          <p:cNvSpPr txBox="1"/>
          <p:nvPr/>
        </p:nvSpPr>
        <p:spPr>
          <a:xfrm>
            <a:off x="4124325" y="5610225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19" name="Line 2">
            <a:extLst>
              <a:ext uri="{FF2B5EF4-FFF2-40B4-BE49-F238E27FC236}">
                <a16:creationId xmlns:a16="http://schemas.microsoft.com/office/drawing/2014/main" id="{946A1E4A-AF30-AA05-0834-1825BFD952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2626" y="3428998"/>
            <a:ext cx="2190750" cy="2447927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1EB3DBA-3CDA-2177-EFDC-0586C0FAAE04}"/>
              </a:ext>
            </a:extLst>
          </p:cNvPr>
          <p:cNvSpPr/>
          <p:nvPr/>
        </p:nvSpPr>
        <p:spPr>
          <a:xfrm>
            <a:off x="6429375" y="1543050"/>
            <a:ext cx="4857750" cy="4619625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C5F3F9-DD88-BF98-3072-72B8BFDBEC0D}"/>
              </a:ext>
            </a:extLst>
          </p:cNvPr>
          <p:cNvSpPr txBox="1"/>
          <p:nvPr/>
        </p:nvSpPr>
        <p:spPr>
          <a:xfrm>
            <a:off x="6610350" y="1571625"/>
            <a:ext cx="4514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M, N, O, P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lượt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AB, BC, AC, AO.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DO, ON, MN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D9A8ADE-D8FA-9AAB-1DB9-6BBA7FA6C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150" y="3436742"/>
            <a:ext cx="2259064" cy="249631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CA4AA04-06D9-8DC9-F9BC-E97D65989EED}"/>
              </a:ext>
            </a:extLst>
          </p:cNvPr>
          <p:cNvSpPr txBox="1"/>
          <p:nvPr/>
        </p:nvSpPr>
        <p:spPr>
          <a:xfrm>
            <a:off x="7305675" y="3219450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F3106B-D0D8-EC1C-57A2-742D739BF5F8}"/>
              </a:ext>
            </a:extLst>
          </p:cNvPr>
          <p:cNvSpPr txBox="1"/>
          <p:nvPr/>
        </p:nvSpPr>
        <p:spPr>
          <a:xfrm>
            <a:off x="9877425" y="3238500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A59DE2-5045-9AAE-5049-832183E6BD4D}"/>
              </a:ext>
            </a:extLst>
          </p:cNvPr>
          <p:cNvSpPr txBox="1"/>
          <p:nvPr/>
        </p:nvSpPr>
        <p:spPr>
          <a:xfrm>
            <a:off x="7362825" y="5648325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8D0458-07A1-450B-E297-B11655DFE8D7}"/>
              </a:ext>
            </a:extLst>
          </p:cNvPr>
          <p:cNvSpPr txBox="1"/>
          <p:nvPr/>
        </p:nvSpPr>
        <p:spPr>
          <a:xfrm>
            <a:off x="9867900" y="5638800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27" name="Line 2">
            <a:extLst>
              <a:ext uri="{FF2B5EF4-FFF2-40B4-BE49-F238E27FC236}">
                <a16:creationId xmlns:a16="http://schemas.microsoft.com/office/drawing/2014/main" id="{57E25177-9F60-EF95-3391-1FC472BBDE3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1" y="3457573"/>
            <a:ext cx="2190750" cy="2447927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9E75E05C-66BE-079D-5166-93DCCA0D9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1162" y="3028950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D17C29-B9F2-1B26-759E-6E18378FD986}"/>
              </a:ext>
            </a:extLst>
          </p:cNvPr>
          <p:cNvSpPr/>
          <p:nvPr/>
        </p:nvSpPr>
        <p:spPr>
          <a:xfrm>
            <a:off x="8753475" y="3428778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3">
            <a:extLst>
              <a:ext uri="{FF2B5EF4-FFF2-40B4-BE49-F238E27FC236}">
                <a16:creationId xmlns:a16="http://schemas.microsoft.com/office/drawing/2014/main" id="{04227D1F-41C9-CA59-2A0E-A46C68A44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2287" y="4486275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B8660C8-2E9B-8A8C-4438-1B71828D4683}"/>
              </a:ext>
            </a:extLst>
          </p:cNvPr>
          <p:cNvSpPr/>
          <p:nvPr/>
        </p:nvSpPr>
        <p:spPr>
          <a:xfrm>
            <a:off x="9906000" y="465750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 Box 3">
            <a:extLst>
              <a:ext uri="{FF2B5EF4-FFF2-40B4-BE49-F238E27FC236}">
                <a16:creationId xmlns:a16="http://schemas.microsoft.com/office/drawing/2014/main" id="{1944B552-B557-166D-58A1-D9C8430DD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3087" y="4286250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50EBDEC-0BA8-0812-DA2C-9D6F142DE4A5}"/>
              </a:ext>
            </a:extLst>
          </p:cNvPr>
          <p:cNvSpPr/>
          <p:nvPr/>
        </p:nvSpPr>
        <p:spPr>
          <a:xfrm>
            <a:off x="8753475" y="4667028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3">
            <a:extLst>
              <a:ext uri="{FF2B5EF4-FFF2-40B4-BE49-F238E27FC236}">
                <a16:creationId xmlns:a16="http://schemas.microsoft.com/office/drawing/2014/main" id="{DAC5037D-1B8A-2D47-2708-47DB5A200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362" y="3790950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B824AD5-B31E-4201-3B21-9D00A7DC387F}"/>
              </a:ext>
            </a:extLst>
          </p:cNvPr>
          <p:cNvSpPr/>
          <p:nvPr/>
        </p:nvSpPr>
        <p:spPr>
          <a:xfrm>
            <a:off x="8201025" y="404790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ine 2">
            <a:extLst>
              <a:ext uri="{FF2B5EF4-FFF2-40B4-BE49-F238E27FC236}">
                <a16:creationId xmlns:a16="http://schemas.microsoft.com/office/drawing/2014/main" id="{563CC4EC-61BD-638F-DC1B-76473DEC0D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05724" y="4714875"/>
            <a:ext cx="1095375" cy="120967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7" name="Line 2">
            <a:extLst>
              <a:ext uri="{FF2B5EF4-FFF2-40B4-BE49-F238E27FC236}">
                <a16:creationId xmlns:a16="http://schemas.microsoft.com/office/drawing/2014/main" id="{65A596A0-2F07-0716-F0DD-CF254BA046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91573" y="4686300"/>
            <a:ext cx="1171576" cy="952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8" name="Line 2">
            <a:extLst>
              <a:ext uri="{FF2B5EF4-FFF2-40B4-BE49-F238E27FC236}">
                <a16:creationId xmlns:a16="http://schemas.microsoft.com/office/drawing/2014/main" id="{46F49BDC-0C94-D23D-B009-6EF24BC801F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820148" y="3457575"/>
            <a:ext cx="1123951" cy="124777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966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15" grpId="0"/>
      <p:bldP spid="16" grpId="0"/>
      <p:bldP spid="17" grpId="0"/>
      <p:bldP spid="18" grpId="0"/>
      <p:bldP spid="19" grpId="0" animBg="1"/>
      <p:bldP spid="20" grpId="0" animBg="1"/>
      <p:bldP spid="21" grpId="0"/>
      <p:bldP spid="23" grpId="0"/>
      <p:bldP spid="24" grpId="0"/>
      <p:bldP spid="25" grpId="0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 animBg="1"/>
      <p:bldP spid="37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5E1FF9-2D70-D041-DBF4-D3FC881A9369}"/>
              </a:ext>
            </a:extLst>
          </p:cNvPr>
          <p:cNvSpPr/>
          <p:nvPr/>
        </p:nvSpPr>
        <p:spPr>
          <a:xfrm>
            <a:off x="333375" y="285750"/>
            <a:ext cx="11525250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1EB3DBA-3CDA-2177-EFDC-0586C0FAAE04}"/>
              </a:ext>
            </a:extLst>
          </p:cNvPr>
          <p:cNvSpPr/>
          <p:nvPr/>
        </p:nvSpPr>
        <p:spPr>
          <a:xfrm>
            <a:off x="847725" y="1009650"/>
            <a:ext cx="4857750" cy="4619625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C5F3F9-DD88-BF98-3072-72B8BFDBEC0D}"/>
              </a:ext>
            </a:extLst>
          </p:cNvPr>
          <p:cNvSpPr txBox="1"/>
          <p:nvPr/>
        </p:nvSpPr>
        <p:spPr>
          <a:xfrm>
            <a:off x="1057275" y="1095375"/>
            <a:ext cx="4514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PQ song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song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AM,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điểm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Q ở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trên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MN.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1CACF8-C9B0-2866-A25A-A5F674B35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2617592"/>
            <a:ext cx="2259064" cy="24963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6CF61C-72A6-FBDA-0620-810252E45D1A}"/>
              </a:ext>
            </a:extLst>
          </p:cNvPr>
          <p:cNvSpPr txBox="1"/>
          <p:nvPr/>
        </p:nvSpPr>
        <p:spPr>
          <a:xfrm>
            <a:off x="1647825" y="2400300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B80590-24B6-D716-FB0C-1FB3CAAA3536}"/>
              </a:ext>
            </a:extLst>
          </p:cNvPr>
          <p:cNvSpPr txBox="1"/>
          <p:nvPr/>
        </p:nvSpPr>
        <p:spPr>
          <a:xfrm>
            <a:off x="4219575" y="2419350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5541AF-1DE9-79E6-AC8D-ED0C45F7F3FA}"/>
              </a:ext>
            </a:extLst>
          </p:cNvPr>
          <p:cNvSpPr txBox="1"/>
          <p:nvPr/>
        </p:nvSpPr>
        <p:spPr>
          <a:xfrm>
            <a:off x="1704975" y="4829175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435501-22DA-E163-7F58-461F0A68EF31}"/>
              </a:ext>
            </a:extLst>
          </p:cNvPr>
          <p:cNvSpPr txBox="1"/>
          <p:nvPr/>
        </p:nvSpPr>
        <p:spPr>
          <a:xfrm>
            <a:off x="4210050" y="4819650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11" name="Line 2">
            <a:extLst>
              <a:ext uri="{FF2B5EF4-FFF2-40B4-BE49-F238E27FC236}">
                <a16:creationId xmlns:a16="http://schemas.microsoft.com/office/drawing/2014/main" id="{2FA241FD-CE7F-382E-EFC0-69C95A6D6D80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8351" y="2638423"/>
            <a:ext cx="2190750" cy="2447927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FD35C1B-431B-2F88-00EE-2651C5704792}"/>
              </a:ext>
            </a:extLst>
          </p:cNvPr>
          <p:cNvSpPr/>
          <p:nvPr/>
        </p:nvSpPr>
        <p:spPr>
          <a:xfrm>
            <a:off x="3095625" y="2609628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048C8033-2FFE-E1B0-AC37-C30BB16ED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437" y="3667125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7963F80-1266-0E1B-ED9F-60CD813D71F3}"/>
              </a:ext>
            </a:extLst>
          </p:cNvPr>
          <p:cNvSpPr/>
          <p:nvPr/>
        </p:nvSpPr>
        <p:spPr>
          <a:xfrm>
            <a:off x="4248150" y="383835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Box 3">
            <a:extLst>
              <a:ext uri="{FF2B5EF4-FFF2-40B4-BE49-F238E27FC236}">
                <a16:creationId xmlns:a16="http://schemas.microsoft.com/office/drawing/2014/main" id="{B619228A-0B96-B34F-BBE0-D5D44C0EB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5237" y="3467100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4126C6E-E7B6-D46C-F5D3-752AA677A9FB}"/>
              </a:ext>
            </a:extLst>
          </p:cNvPr>
          <p:cNvSpPr/>
          <p:nvPr/>
        </p:nvSpPr>
        <p:spPr>
          <a:xfrm>
            <a:off x="3095625" y="3847878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Box 3">
            <a:extLst>
              <a:ext uri="{FF2B5EF4-FFF2-40B4-BE49-F238E27FC236}">
                <a16:creationId xmlns:a16="http://schemas.microsoft.com/office/drawing/2014/main" id="{58C24DA3-FF64-7500-429F-5FADC7BA3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3262" y="2828925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BB4BBF7-8573-C2CE-F266-88AF4E3C0B86}"/>
              </a:ext>
            </a:extLst>
          </p:cNvPr>
          <p:cNvSpPr/>
          <p:nvPr/>
        </p:nvSpPr>
        <p:spPr>
          <a:xfrm>
            <a:off x="2543175" y="322875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ine 2">
            <a:extLst>
              <a:ext uri="{FF2B5EF4-FFF2-40B4-BE49-F238E27FC236}">
                <a16:creationId xmlns:a16="http://schemas.microsoft.com/office/drawing/2014/main" id="{0115A5FB-0C01-CB5A-F2FF-E3A647D1D9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47874" y="3895725"/>
            <a:ext cx="1095375" cy="120967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2" name="Line 2">
            <a:extLst>
              <a:ext uri="{FF2B5EF4-FFF2-40B4-BE49-F238E27FC236}">
                <a16:creationId xmlns:a16="http://schemas.microsoft.com/office/drawing/2014/main" id="{4C00496D-732D-382D-8B2D-F5F2BDB5E5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33723" y="3867150"/>
            <a:ext cx="1171576" cy="952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3" name="Line 2">
            <a:extLst>
              <a:ext uri="{FF2B5EF4-FFF2-40B4-BE49-F238E27FC236}">
                <a16:creationId xmlns:a16="http://schemas.microsoft.com/office/drawing/2014/main" id="{4C477C6D-872B-C06F-DAFB-2CCA63BBD0A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62298" y="2638425"/>
            <a:ext cx="1123951" cy="124777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4" name="Text Box 3">
            <a:extLst>
              <a:ext uri="{FF2B5EF4-FFF2-40B4-BE49-F238E27FC236}">
                <a16:creationId xmlns:a16="http://schemas.microsoft.com/office/drawing/2014/main" id="{285F5C7E-DF8F-C0FD-4497-0A1F96AE2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3787" y="2238375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45" name="Line 2">
            <a:extLst>
              <a:ext uri="{FF2B5EF4-FFF2-40B4-BE49-F238E27FC236}">
                <a16:creationId xmlns:a16="http://schemas.microsoft.com/office/drawing/2014/main" id="{6BD18624-9902-6765-12D1-6E81A83B76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3" y="3257550"/>
            <a:ext cx="1171576" cy="952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6" name="Text Box 3">
            <a:extLst>
              <a:ext uri="{FF2B5EF4-FFF2-40B4-BE49-F238E27FC236}">
                <a16:creationId xmlns:a16="http://schemas.microsoft.com/office/drawing/2014/main" id="{A271DF7D-7E8C-D887-C5E1-2FF5BB8EE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8162" y="2800350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81EE9F8-E353-37A3-2602-70A771843DB9}"/>
              </a:ext>
            </a:extLst>
          </p:cNvPr>
          <p:cNvSpPr/>
          <p:nvPr/>
        </p:nvSpPr>
        <p:spPr>
          <a:xfrm>
            <a:off x="3676650" y="3200178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B51E8555-C331-729E-1AAB-4897B2B6B290}"/>
              </a:ext>
            </a:extLst>
          </p:cNvPr>
          <p:cNvSpPr/>
          <p:nvPr/>
        </p:nvSpPr>
        <p:spPr>
          <a:xfrm>
            <a:off x="6238875" y="1066800"/>
            <a:ext cx="4857750" cy="4619625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77CA2C4-16AB-C023-D1CE-B543A7EB53E5}"/>
              </a:ext>
            </a:extLst>
          </p:cNvPr>
          <p:cNvSpPr txBox="1"/>
          <p:nvPr/>
        </p:nvSpPr>
        <p:spPr>
          <a:xfrm>
            <a:off x="6448425" y="1152525"/>
            <a:ext cx="4514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vuông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6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AC, DO, MN, ON, PQ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tô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tô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cả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mặt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BA943D11-92D3-748A-42FE-A704336E6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125" y="2909887"/>
            <a:ext cx="2647950" cy="255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36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6" grpId="0"/>
      <p:bldP spid="8" grpId="0"/>
      <p:bldP spid="9" grpId="0"/>
      <p:bldP spid="10" grpId="0"/>
      <p:bldP spid="11" grpId="0" animBg="1"/>
      <p:bldP spid="12" grpId="0" animBg="1"/>
      <p:bldP spid="13" grpId="0"/>
      <p:bldP spid="36" grpId="0" animBg="1"/>
      <p:bldP spid="37" grpId="0"/>
      <p:bldP spid="38" grpId="0" animBg="1"/>
      <p:bldP spid="39" grpId="0"/>
      <p:bldP spid="40" grpId="0" animBg="1"/>
      <p:bldP spid="41" grpId="0" animBg="1"/>
      <p:bldP spid="42" grpId="0" animBg="1"/>
      <p:bldP spid="43" grpId="0" animBg="1"/>
      <p:bldP spid="44" grpId="0"/>
      <p:bldP spid="45" grpId="0" animBg="1"/>
      <p:bldP spid="46" grpId="0"/>
      <p:bldP spid="47" grpId="0" animBg="1"/>
      <p:bldP spid="48" grpId="0" animBg="1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5E1FF9-2D70-D041-DBF4-D3FC881A9369}"/>
              </a:ext>
            </a:extLst>
          </p:cNvPr>
          <p:cNvSpPr/>
          <p:nvPr/>
        </p:nvSpPr>
        <p:spPr>
          <a:xfrm>
            <a:off x="333375" y="285750"/>
            <a:ext cx="11525250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F1AA1C-5651-4EA1-1605-DB7CFD982E03}"/>
              </a:ext>
            </a:extLst>
          </p:cNvPr>
          <p:cNvSpPr txBox="1"/>
          <p:nvPr/>
        </p:nvSpPr>
        <p:spPr>
          <a:xfrm>
            <a:off x="866775" y="428625"/>
            <a:ext cx="10648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 bây giờ, chúng mình hãy cùng nhau tạo ra các đồ vật, con vật bằng cách sử dụng bộ đồ chơi đó nhé.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5E6E52-9AC5-A434-22F7-22CFC3FB8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2071687"/>
            <a:ext cx="9414010" cy="283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549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B7AA3CC-45B8-45BE-8B85-652105D0F7FF}"/>
              </a:ext>
            </a:extLst>
          </p:cNvPr>
          <p:cNvGrpSpPr/>
          <p:nvPr/>
        </p:nvGrpSpPr>
        <p:grpSpPr>
          <a:xfrm flipH="1">
            <a:off x="0" y="0"/>
            <a:ext cx="8745690" cy="6858000"/>
            <a:chOff x="3446310" y="0"/>
            <a:chExt cx="874569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97776C2-8B9A-4B3F-A02B-90B152FE0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E656F27-6CC7-4553-875A-552B6B18E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7200FD2-8D39-42D0-832C-D9B48F7F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7BD9BC2-4EB7-4B94-BB38-22B05FD91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B14C292-FBC9-4A90-A366-E58779A32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3EDA489-D799-45BF-BD48-4BC5C40C1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21B5EA0-C7B1-48EA-A4DC-40FB8D1E816F}"/>
              </a:ext>
            </a:extLst>
          </p:cNvPr>
          <p:cNvGrpSpPr/>
          <p:nvPr/>
        </p:nvGrpSpPr>
        <p:grpSpPr>
          <a:xfrm flipH="1">
            <a:off x="6642865" y="369690"/>
            <a:ext cx="5339448" cy="6254524"/>
            <a:chOff x="7469132" y="369690"/>
            <a:chExt cx="5339448" cy="625452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D1C4F62-AAD5-4EA1-A56D-51D1ED5DF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DC46FD9-50BB-48D9-A6A7-E9D499FDE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CA85DE9-061D-4218-A4CA-0266BBB5B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132" y="369690"/>
              <a:ext cx="1447379" cy="181332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09E00CD-615D-4AFD-835D-6FB120B1A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9844" y="440382"/>
              <a:ext cx="1043328" cy="145392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3005A917-ED2D-4F51-9D13-7DD36D747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C0B4A44-C0C6-4528-AE7A-F078E1E8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3B03ADBF-0F89-4234-86AA-1492C54DE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535C4ED4-F1DB-463F-80AF-1C0F2C14D0C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32380" y="1653722"/>
            <a:ext cx="1112208" cy="9849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6992E8D-9409-BBFE-224F-62DAA18C094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98549" y="1168309"/>
            <a:ext cx="5797798" cy="50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10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FC468D-7A58-40CF-BB8D-2436E7F15616}"/>
              </a:ext>
            </a:extLst>
          </p:cNvPr>
          <p:cNvGrpSpPr/>
          <p:nvPr/>
        </p:nvGrpSpPr>
        <p:grpSpPr>
          <a:xfrm>
            <a:off x="-510102" y="1373319"/>
            <a:ext cx="5617563" cy="2808781"/>
            <a:chOff x="-477359" y="1364772"/>
            <a:chExt cx="5617563" cy="2808781"/>
          </a:xfrm>
        </p:grpSpPr>
        <p:pic>
          <p:nvPicPr>
            <p:cNvPr id="38" name="图片 12">
              <a:extLst>
                <a:ext uri="{FF2B5EF4-FFF2-40B4-BE49-F238E27FC236}">
                  <a16:creationId xmlns:a16="http://schemas.microsoft.com/office/drawing/2014/main" id="{61CD9D2E-54A6-47EC-B476-BDEB97ECC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477359" y="1364772"/>
              <a:ext cx="5617563" cy="2808781"/>
            </a:xfrm>
            <a:custGeom>
              <a:avLst/>
              <a:gdLst>
                <a:gd name="connsiteX0" fmla="*/ 8091242 w 8196943"/>
                <a:gd name="connsiteY0" fmla="*/ 0 h 4098471"/>
                <a:gd name="connsiteX1" fmla="*/ 8196943 w 8196943"/>
                <a:gd name="connsiteY1" fmla="*/ 0 h 4098471"/>
                <a:gd name="connsiteX2" fmla="*/ 8196943 w 8196943"/>
                <a:gd name="connsiteY2" fmla="*/ 766142 h 4098471"/>
                <a:gd name="connsiteX3" fmla="*/ 7987259 w 8196943"/>
                <a:gd name="connsiteY3" fmla="*/ 796665 h 4098471"/>
                <a:gd name="connsiteX4" fmla="*/ 7989692 w 8196943"/>
                <a:gd name="connsiteY4" fmla="*/ 795419 h 4098471"/>
                <a:gd name="connsiteX5" fmla="*/ 8071252 w 8196943"/>
                <a:gd name="connsiteY5" fmla="*/ 709777 h 4098471"/>
                <a:gd name="connsiteX6" fmla="*/ 8110684 w 8196943"/>
                <a:gd name="connsiteY6" fmla="*/ 19716 h 4098471"/>
                <a:gd name="connsiteX7" fmla="*/ 1627861 w 8196943"/>
                <a:gd name="connsiteY7" fmla="*/ 0 h 4098471"/>
                <a:gd name="connsiteX8" fmla="*/ 6922112 w 8196943"/>
                <a:gd name="connsiteY8" fmla="*/ 0 h 4098471"/>
                <a:gd name="connsiteX9" fmla="*/ 6931853 w 8196943"/>
                <a:gd name="connsiteY9" fmla="*/ 66860 h 4098471"/>
                <a:gd name="connsiteX10" fmla="*/ 6957297 w 8196943"/>
                <a:gd name="connsiteY10" fmla="*/ 266167 h 4098471"/>
                <a:gd name="connsiteX11" fmla="*/ 6957297 w 8196943"/>
                <a:gd name="connsiteY11" fmla="*/ 591481 h 4098471"/>
                <a:gd name="connsiteX12" fmla="*/ 6888290 w 8196943"/>
                <a:gd name="connsiteY12" fmla="*/ 906938 h 4098471"/>
                <a:gd name="connsiteX13" fmla="*/ 6898148 w 8196943"/>
                <a:gd name="connsiteY13" fmla="*/ 1123814 h 4098471"/>
                <a:gd name="connsiteX14" fmla="*/ 6996729 w 8196943"/>
                <a:gd name="connsiteY14" fmla="*/ 1212536 h 4098471"/>
                <a:gd name="connsiteX15" fmla="*/ 7184031 w 8196943"/>
                <a:gd name="connsiteY15" fmla="*/ 1123814 h 4098471"/>
                <a:gd name="connsiteX16" fmla="*/ 7304792 w 8196943"/>
                <a:gd name="connsiteY16" fmla="*/ 1027082 h 4098471"/>
                <a:gd name="connsiteX17" fmla="*/ 7306433 w 8196943"/>
                <a:gd name="connsiteY17" fmla="*/ 1025755 h 4098471"/>
                <a:gd name="connsiteX18" fmla="*/ 7085239 w 8196943"/>
                <a:gd name="connsiteY18" fmla="*/ 1338029 h 4098471"/>
                <a:gd name="connsiteX19" fmla="*/ 6837589 w 8196943"/>
                <a:gd name="connsiteY19" fmla="*/ 1566629 h 4098471"/>
                <a:gd name="connsiteX20" fmla="*/ 6628039 w 8196943"/>
                <a:gd name="connsiteY20" fmla="*/ 1795229 h 4098471"/>
                <a:gd name="connsiteX21" fmla="*/ 6485164 w 8196943"/>
                <a:gd name="connsiteY21" fmla="*/ 2023829 h 4098471"/>
                <a:gd name="connsiteX22" fmla="*/ 6542314 w 8196943"/>
                <a:gd name="connsiteY22" fmla="*/ 2309579 h 4098471"/>
                <a:gd name="connsiteX23" fmla="*/ 6789964 w 8196943"/>
                <a:gd name="connsiteY23" fmla="*/ 2471504 h 4098471"/>
                <a:gd name="connsiteX24" fmla="*/ 6789964 w 8196943"/>
                <a:gd name="connsiteY24" fmla="*/ 2919179 h 4098471"/>
                <a:gd name="connsiteX25" fmla="*/ 6494689 w 8196943"/>
                <a:gd name="connsiteY25" fmla="*/ 3719279 h 4098471"/>
                <a:gd name="connsiteX26" fmla="*/ 6667049 w 8196943"/>
                <a:gd name="connsiteY26" fmla="*/ 4098471 h 4098471"/>
                <a:gd name="connsiteX27" fmla="*/ 1030771 w 8196943"/>
                <a:gd name="connsiteY27" fmla="*/ 4098471 h 4098471"/>
                <a:gd name="connsiteX28" fmla="*/ 1103539 w 8196943"/>
                <a:gd name="connsiteY28" fmla="*/ 4052654 h 4098471"/>
                <a:gd name="connsiteX29" fmla="*/ 1313089 w 8196943"/>
                <a:gd name="connsiteY29" fmla="*/ 3319229 h 4098471"/>
                <a:gd name="connsiteX30" fmla="*/ 1313089 w 8196943"/>
                <a:gd name="connsiteY30" fmla="*/ 2823929 h 4098471"/>
                <a:gd name="connsiteX31" fmla="*/ 1313089 w 8196943"/>
                <a:gd name="connsiteY31" fmla="*/ 2290529 h 4098471"/>
                <a:gd name="connsiteX32" fmla="*/ 1255939 w 8196943"/>
                <a:gd name="connsiteY32" fmla="*/ 1671404 h 4098471"/>
                <a:gd name="connsiteX33" fmla="*/ 1551214 w 8196943"/>
                <a:gd name="connsiteY33" fmla="*/ 1204679 h 4098471"/>
                <a:gd name="connsiteX34" fmla="*/ 1655989 w 8196943"/>
                <a:gd name="connsiteY34" fmla="*/ 833204 h 4098471"/>
                <a:gd name="connsiteX35" fmla="*/ 1732189 w 8196943"/>
                <a:gd name="connsiteY35" fmla="*/ 718904 h 4098471"/>
                <a:gd name="connsiteX36" fmla="*/ 2036989 w 8196943"/>
                <a:gd name="connsiteY36" fmla="*/ 128354 h 4098471"/>
                <a:gd name="connsiteX37" fmla="*/ 0 w 8196943"/>
                <a:gd name="connsiteY37" fmla="*/ 0 h 4098471"/>
                <a:gd name="connsiteX38" fmla="*/ 111535 w 8196943"/>
                <a:gd name="connsiteY38" fmla="*/ 0 h 4098471"/>
                <a:gd name="connsiteX39" fmla="*/ 0 w 8196943"/>
                <a:gd name="connsiteY39" fmla="*/ 50988 h 409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196943" h="4098471">
                  <a:moveTo>
                    <a:pt x="8091242" y="0"/>
                  </a:moveTo>
                  <a:lnTo>
                    <a:pt x="8196943" y="0"/>
                  </a:lnTo>
                  <a:lnTo>
                    <a:pt x="8196943" y="766142"/>
                  </a:lnTo>
                  <a:lnTo>
                    <a:pt x="7987259" y="796665"/>
                  </a:lnTo>
                  <a:lnTo>
                    <a:pt x="7989692" y="795419"/>
                  </a:lnTo>
                  <a:cubicBezTo>
                    <a:pt x="8023708" y="773957"/>
                    <a:pt x="8052358" y="746334"/>
                    <a:pt x="8071252" y="709777"/>
                  </a:cubicBezTo>
                  <a:cubicBezTo>
                    <a:pt x="8146830" y="563550"/>
                    <a:pt x="8228980" y="185659"/>
                    <a:pt x="8110684" y="19716"/>
                  </a:cubicBezTo>
                  <a:close/>
                  <a:moveTo>
                    <a:pt x="1627861" y="0"/>
                  </a:moveTo>
                  <a:lnTo>
                    <a:pt x="6922112" y="0"/>
                  </a:lnTo>
                  <a:lnTo>
                    <a:pt x="6931853" y="66860"/>
                  </a:lnTo>
                  <a:cubicBezTo>
                    <a:pt x="6943511" y="141556"/>
                    <a:pt x="6956065" y="213796"/>
                    <a:pt x="6957297" y="266167"/>
                  </a:cubicBezTo>
                  <a:cubicBezTo>
                    <a:pt x="6960583" y="405822"/>
                    <a:pt x="6968798" y="484686"/>
                    <a:pt x="6957297" y="591481"/>
                  </a:cubicBezTo>
                  <a:cubicBezTo>
                    <a:pt x="6945796" y="698276"/>
                    <a:pt x="6898148" y="818216"/>
                    <a:pt x="6888290" y="906938"/>
                  </a:cubicBezTo>
                  <a:cubicBezTo>
                    <a:pt x="6878433" y="995660"/>
                    <a:pt x="6880075" y="1072881"/>
                    <a:pt x="6898148" y="1123814"/>
                  </a:cubicBezTo>
                  <a:cubicBezTo>
                    <a:pt x="6916221" y="1174747"/>
                    <a:pt x="6949082" y="1212536"/>
                    <a:pt x="6996729" y="1212536"/>
                  </a:cubicBezTo>
                  <a:cubicBezTo>
                    <a:pt x="7044376" y="1212536"/>
                    <a:pt x="7111739" y="1169818"/>
                    <a:pt x="7184031" y="1123814"/>
                  </a:cubicBezTo>
                  <a:cubicBezTo>
                    <a:pt x="7220177" y="1100812"/>
                    <a:pt x="7262074" y="1063434"/>
                    <a:pt x="7304792" y="1027082"/>
                  </a:cubicBezTo>
                  <a:lnTo>
                    <a:pt x="7306433" y="1025755"/>
                  </a:lnTo>
                  <a:lnTo>
                    <a:pt x="7085239" y="1338029"/>
                  </a:lnTo>
                  <a:lnTo>
                    <a:pt x="6837589" y="1566629"/>
                  </a:lnTo>
                  <a:lnTo>
                    <a:pt x="6628039" y="1795229"/>
                  </a:lnTo>
                  <a:lnTo>
                    <a:pt x="6485164" y="2023829"/>
                  </a:lnTo>
                  <a:lnTo>
                    <a:pt x="6542314" y="2309579"/>
                  </a:lnTo>
                  <a:lnTo>
                    <a:pt x="6789964" y="2471504"/>
                  </a:lnTo>
                  <a:lnTo>
                    <a:pt x="6789964" y="2919179"/>
                  </a:lnTo>
                  <a:lnTo>
                    <a:pt x="6494689" y="3719279"/>
                  </a:lnTo>
                  <a:lnTo>
                    <a:pt x="6667049" y="4098471"/>
                  </a:lnTo>
                  <a:lnTo>
                    <a:pt x="1030771" y="4098471"/>
                  </a:lnTo>
                  <a:lnTo>
                    <a:pt x="1103539" y="4052654"/>
                  </a:lnTo>
                  <a:lnTo>
                    <a:pt x="1313089" y="3319229"/>
                  </a:lnTo>
                  <a:lnTo>
                    <a:pt x="1313089" y="2823929"/>
                  </a:lnTo>
                  <a:lnTo>
                    <a:pt x="1313089" y="2290529"/>
                  </a:lnTo>
                  <a:lnTo>
                    <a:pt x="1255939" y="1671404"/>
                  </a:lnTo>
                  <a:lnTo>
                    <a:pt x="1551214" y="1204679"/>
                  </a:lnTo>
                  <a:lnTo>
                    <a:pt x="1655989" y="833204"/>
                  </a:lnTo>
                  <a:lnTo>
                    <a:pt x="1732189" y="718904"/>
                  </a:lnTo>
                  <a:lnTo>
                    <a:pt x="2036989" y="128354"/>
                  </a:lnTo>
                  <a:close/>
                  <a:moveTo>
                    <a:pt x="0" y="0"/>
                  </a:moveTo>
                  <a:lnTo>
                    <a:pt x="111535" y="0"/>
                  </a:lnTo>
                  <a:lnTo>
                    <a:pt x="0" y="50988"/>
                  </a:lnTo>
                  <a:close/>
                </a:path>
              </a:pathLst>
            </a:custGeom>
          </p:spPr>
        </p:pic>
        <p:sp>
          <p:nvSpPr>
            <p:cNvPr id="39" name="文本框 20">
              <a:extLst>
                <a:ext uri="{FF2B5EF4-FFF2-40B4-BE49-F238E27FC236}">
                  <a16:creationId xmlns:a16="http://schemas.microsoft.com/office/drawing/2014/main" id="{44E2CC8B-5926-4C4C-83C5-00D80C7BF833}"/>
                </a:ext>
              </a:extLst>
            </p:cNvPr>
            <p:cNvSpPr txBox="1"/>
            <p:nvPr/>
          </p:nvSpPr>
          <p:spPr>
            <a:xfrm>
              <a:off x="1177183" y="2214858"/>
              <a:ext cx="249405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Cạnh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HK song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song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với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những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cạnh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nào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pic>
        <p:nvPicPr>
          <p:cNvPr id="40" name="图片 6">
            <a:extLst>
              <a:ext uri="{FF2B5EF4-FFF2-40B4-BE49-F238E27FC236}">
                <a16:creationId xmlns:a16="http://schemas.microsoft.com/office/drawing/2014/main" id="{183DF088-FEC5-4BE3-8ABE-FF3749D1EF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3" y="4454796"/>
            <a:ext cx="2386053" cy="2309358"/>
          </a:xfrm>
          <a:prstGeom prst="rect">
            <a:avLst/>
          </a:prstGeom>
        </p:spPr>
      </p:pic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F9F1BBB4-7BAB-44A8-B170-177CBB38C96F}"/>
              </a:ext>
            </a:extLst>
          </p:cNvPr>
          <p:cNvSpPr/>
          <p:nvPr/>
        </p:nvSpPr>
        <p:spPr>
          <a:xfrm>
            <a:off x="4661651" y="942975"/>
            <a:ext cx="7176284" cy="5733068"/>
          </a:xfrm>
          <a:prstGeom prst="round2DiagRect">
            <a:avLst>
              <a:gd name="adj1" fmla="val 11819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pic>
        <p:nvPicPr>
          <p:cNvPr id="42" name="图片 4">
            <a:extLst>
              <a:ext uri="{FF2B5EF4-FFF2-40B4-BE49-F238E27FC236}">
                <a16:creationId xmlns:a16="http://schemas.microsoft.com/office/drawing/2014/main" id="{83AF1F09-5C78-4062-AC15-F9AC25E1F2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04306" y="159817"/>
            <a:ext cx="1003530" cy="7724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5C4687-559B-1F44-D81B-7D85534C64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1150" y="1019628"/>
            <a:ext cx="5915025" cy="32666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1AC8B6-25B3-7438-9A18-814A7370C8EA}"/>
              </a:ext>
            </a:extLst>
          </p:cNvPr>
          <p:cNvSpPr txBox="1"/>
          <p:nvPr/>
        </p:nvSpPr>
        <p:spPr>
          <a:xfrm>
            <a:off x="5333999" y="4400550"/>
            <a:ext cx="6429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HK song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MP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NQ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0CE480C-9F34-6194-B8ED-14CA88380391}"/>
              </a:ext>
            </a:extLst>
          </p:cNvPr>
          <p:cNvGrpSpPr/>
          <p:nvPr/>
        </p:nvGrpSpPr>
        <p:grpSpPr>
          <a:xfrm>
            <a:off x="-510102" y="1392369"/>
            <a:ext cx="5617563" cy="2808781"/>
            <a:chOff x="-477359" y="1364772"/>
            <a:chExt cx="5617563" cy="2808781"/>
          </a:xfrm>
        </p:grpSpPr>
        <p:pic>
          <p:nvPicPr>
            <p:cNvPr id="12" name="图片 12">
              <a:extLst>
                <a:ext uri="{FF2B5EF4-FFF2-40B4-BE49-F238E27FC236}">
                  <a16:creationId xmlns:a16="http://schemas.microsoft.com/office/drawing/2014/main" id="{4EE6D5FB-0AEB-46DF-C33D-8E4D9BB01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477359" y="1364772"/>
              <a:ext cx="5617563" cy="2808781"/>
            </a:xfrm>
            <a:custGeom>
              <a:avLst/>
              <a:gdLst>
                <a:gd name="connsiteX0" fmla="*/ 8091242 w 8196943"/>
                <a:gd name="connsiteY0" fmla="*/ 0 h 4098471"/>
                <a:gd name="connsiteX1" fmla="*/ 8196943 w 8196943"/>
                <a:gd name="connsiteY1" fmla="*/ 0 h 4098471"/>
                <a:gd name="connsiteX2" fmla="*/ 8196943 w 8196943"/>
                <a:gd name="connsiteY2" fmla="*/ 766142 h 4098471"/>
                <a:gd name="connsiteX3" fmla="*/ 7987259 w 8196943"/>
                <a:gd name="connsiteY3" fmla="*/ 796665 h 4098471"/>
                <a:gd name="connsiteX4" fmla="*/ 7989692 w 8196943"/>
                <a:gd name="connsiteY4" fmla="*/ 795419 h 4098471"/>
                <a:gd name="connsiteX5" fmla="*/ 8071252 w 8196943"/>
                <a:gd name="connsiteY5" fmla="*/ 709777 h 4098471"/>
                <a:gd name="connsiteX6" fmla="*/ 8110684 w 8196943"/>
                <a:gd name="connsiteY6" fmla="*/ 19716 h 4098471"/>
                <a:gd name="connsiteX7" fmla="*/ 1627861 w 8196943"/>
                <a:gd name="connsiteY7" fmla="*/ 0 h 4098471"/>
                <a:gd name="connsiteX8" fmla="*/ 6922112 w 8196943"/>
                <a:gd name="connsiteY8" fmla="*/ 0 h 4098471"/>
                <a:gd name="connsiteX9" fmla="*/ 6931853 w 8196943"/>
                <a:gd name="connsiteY9" fmla="*/ 66860 h 4098471"/>
                <a:gd name="connsiteX10" fmla="*/ 6957297 w 8196943"/>
                <a:gd name="connsiteY10" fmla="*/ 266167 h 4098471"/>
                <a:gd name="connsiteX11" fmla="*/ 6957297 w 8196943"/>
                <a:gd name="connsiteY11" fmla="*/ 591481 h 4098471"/>
                <a:gd name="connsiteX12" fmla="*/ 6888290 w 8196943"/>
                <a:gd name="connsiteY12" fmla="*/ 906938 h 4098471"/>
                <a:gd name="connsiteX13" fmla="*/ 6898148 w 8196943"/>
                <a:gd name="connsiteY13" fmla="*/ 1123814 h 4098471"/>
                <a:gd name="connsiteX14" fmla="*/ 6996729 w 8196943"/>
                <a:gd name="connsiteY14" fmla="*/ 1212536 h 4098471"/>
                <a:gd name="connsiteX15" fmla="*/ 7184031 w 8196943"/>
                <a:gd name="connsiteY15" fmla="*/ 1123814 h 4098471"/>
                <a:gd name="connsiteX16" fmla="*/ 7304792 w 8196943"/>
                <a:gd name="connsiteY16" fmla="*/ 1027082 h 4098471"/>
                <a:gd name="connsiteX17" fmla="*/ 7306433 w 8196943"/>
                <a:gd name="connsiteY17" fmla="*/ 1025755 h 4098471"/>
                <a:gd name="connsiteX18" fmla="*/ 7085239 w 8196943"/>
                <a:gd name="connsiteY18" fmla="*/ 1338029 h 4098471"/>
                <a:gd name="connsiteX19" fmla="*/ 6837589 w 8196943"/>
                <a:gd name="connsiteY19" fmla="*/ 1566629 h 4098471"/>
                <a:gd name="connsiteX20" fmla="*/ 6628039 w 8196943"/>
                <a:gd name="connsiteY20" fmla="*/ 1795229 h 4098471"/>
                <a:gd name="connsiteX21" fmla="*/ 6485164 w 8196943"/>
                <a:gd name="connsiteY21" fmla="*/ 2023829 h 4098471"/>
                <a:gd name="connsiteX22" fmla="*/ 6542314 w 8196943"/>
                <a:gd name="connsiteY22" fmla="*/ 2309579 h 4098471"/>
                <a:gd name="connsiteX23" fmla="*/ 6789964 w 8196943"/>
                <a:gd name="connsiteY23" fmla="*/ 2471504 h 4098471"/>
                <a:gd name="connsiteX24" fmla="*/ 6789964 w 8196943"/>
                <a:gd name="connsiteY24" fmla="*/ 2919179 h 4098471"/>
                <a:gd name="connsiteX25" fmla="*/ 6494689 w 8196943"/>
                <a:gd name="connsiteY25" fmla="*/ 3719279 h 4098471"/>
                <a:gd name="connsiteX26" fmla="*/ 6667049 w 8196943"/>
                <a:gd name="connsiteY26" fmla="*/ 4098471 h 4098471"/>
                <a:gd name="connsiteX27" fmla="*/ 1030771 w 8196943"/>
                <a:gd name="connsiteY27" fmla="*/ 4098471 h 4098471"/>
                <a:gd name="connsiteX28" fmla="*/ 1103539 w 8196943"/>
                <a:gd name="connsiteY28" fmla="*/ 4052654 h 4098471"/>
                <a:gd name="connsiteX29" fmla="*/ 1313089 w 8196943"/>
                <a:gd name="connsiteY29" fmla="*/ 3319229 h 4098471"/>
                <a:gd name="connsiteX30" fmla="*/ 1313089 w 8196943"/>
                <a:gd name="connsiteY30" fmla="*/ 2823929 h 4098471"/>
                <a:gd name="connsiteX31" fmla="*/ 1313089 w 8196943"/>
                <a:gd name="connsiteY31" fmla="*/ 2290529 h 4098471"/>
                <a:gd name="connsiteX32" fmla="*/ 1255939 w 8196943"/>
                <a:gd name="connsiteY32" fmla="*/ 1671404 h 4098471"/>
                <a:gd name="connsiteX33" fmla="*/ 1551214 w 8196943"/>
                <a:gd name="connsiteY33" fmla="*/ 1204679 h 4098471"/>
                <a:gd name="connsiteX34" fmla="*/ 1655989 w 8196943"/>
                <a:gd name="connsiteY34" fmla="*/ 833204 h 4098471"/>
                <a:gd name="connsiteX35" fmla="*/ 1732189 w 8196943"/>
                <a:gd name="connsiteY35" fmla="*/ 718904 h 4098471"/>
                <a:gd name="connsiteX36" fmla="*/ 2036989 w 8196943"/>
                <a:gd name="connsiteY36" fmla="*/ 128354 h 4098471"/>
                <a:gd name="connsiteX37" fmla="*/ 0 w 8196943"/>
                <a:gd name="connsiteY37" fmla="*/ 0 h 4098471"/>
                <a:gd name="connsiteX38" fmla="*/ 111535 w 8196943"/>
                <a:gd name="connsiteY38" fmla="*/ 0 h 4098471"/>
                <a:gd name="connsiteX39" fmla="*/ 0 w 8196943"/>
                <a:gd name="connsiteY39" fmla="*/ 50988 h 409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196943" h="4098471">
                  <a:moveTo>
                    <a:pt x="8091242" y="0"/>
                  </a:moveTo>
                  <a:lnTo>
                    <a:pt x="8196943" y="0"/>
                  </a:lnTo>
                  <a:lnTo>
                    <a:pt x="8196943" y="766142"/>
                  </a:lnTo>
                  <a:lnTo>
                    <a:pt x="7987259" y="796665"/>
                  </a:lnTo>
                  <a:lnTo>
                    <a:pt x="7989692" y="795419"/>
                  </a:lnTo>
                  <a:cubicBezTo>
                    <a:pt x="8023708" y="773957"/>
                    <a:pt x="8052358" y="746334"/>
                    <a:pt x="8071252" y="709777"/>
                  </a:cubicBezTo>
                  <a:cubicBezTo>
                    <a:pt x="8146830" y="563550"/>
                    <a:pt x="8228980" y="185659"/>
                    <a:pt x="8110684" y="19716"/>
                  </a:cubicBezTo>
                  <a:close/>
                  <a:moveTo>
                    <a:pt x="1627861" y="0"/>
                  </a:moveTo>
                  <a:lnTo>
                    <a:pt x="6922112" y="0"/>
                  </a:lnTo>
                  <a:lnTo>
                    <a:pt x="6931853" y="66860"/>
                  </a:lnTo>
                  <a:cubicBezTo>
                    <a:pt x="6943511" y="141556"/>
                    <a:pt x="6956065" y="213796"/>
                    <a:pt x="6957297" y="266167"/>
                  </a:cubicBezTo>
                  <a:cubicBezTo>
                    <a:pt x="6960583" y="405822"/>
                    <a:pt x="6968798" y="484686"/>
                    <a:pt x="6957297" y="591481"/>
                  </a:cubicBezTo>
                  <a:cubicBezTo>
                    <a:pt x="6945796" y="698276"/>
                    <a:pt x="6898148" y="818216"/>
                    <a:pt x="6888290" y="906938"/>
                  </a:cubicBezTo>
                  <a:cubicBezTo>
                    <a:pt x="6878433" y="995660"/>
                    <a:pt x="6880075" y="1072881"/>
                    <a:pt x="6898148" y="1123814"/>
                  </a:cubicBezTo>
                  <a:cubicBezTo>
                    <a:pt x="6916221" y="1174747"/>
                    <a:pt x="6949082" y="1212536"/>
                    <a:pt x="6996729" y="1212536"/>
                  </a:cubicBezTo>
                  <a:cubicBezTo>
                    <a:pt x="7044376" y="1212536"/>
                    <a:pt x="7111739" y="1169818"/>
                    <a:pt x="7184031" y="1123814"/>
                  </a:cubicBezTo>
                  <a:cubicBezTo>
                    <a:pt x="7220177" y="1100812"/>
                    <a:pt x="7262074" y="1063434"/>
                    <a:pt x="7304792" y="1027082"/>
                  </a:cubicBezTo>
                  <a:lnTo>
                    <a:pt x="7306433" y="1025755"/>
                  </a:lnTo>
                  <a:lnTo>
                    <a:pt x="7085239" y="1338029"/>
                  </a:lnTo>
                  <a:lnTo>
                    <a:pt x="6837589" y="1566629"/>
                  </a:lnTo>
                  <a:lnTo>
                    <a:pt x="6628039" y="1795229"/>
                  </a:lnTo>
                  <a:lnTo>
                    <a:pt x="6485164" y="2023829"/>
                  </a:lnTo>
                  <a:lnTo>
                    <a:pt x="6542314" y="2309579"/>
                  </a:lnTo>
                  <a:lnTo>
                    <a:pt x="6789964" y="2471504"/>
                  </a:lnTo>
                  <a:lnTo>
                    <a:pt x="6789964" y="2919179"/>
                  </a:lnTo>
                  <a:lnTo>
                    <a:pt x="6494689" y="3719279"/>
                  </a:lnTo>
                  <a:lnTo>
                    <a:pt x="6667049" y="4098471"/>
                  </a:lnTo>
                  <a:lnTo>
                    <a:pt x="1030771" y="4098471"/>
                  </a:lnTo>
                  <a:lnTo>
                    <a:pt x="1103539" y="4052654"/>
                  </a:lnTo>
                  <a:lnTo>
                    <a:pt x="1313089" y="3319229"/>
                  </a:lnTo>
                  <a:lnTo>
                    <a:pt x="1313089" y="2823929"/>
                  </a:lnTo>
                  <a:lnTo>
                    <a:pt x="1313089" y="2290529"/>
                  </a:lnTo>
                  <a:lnTo>
                    <a:pt x="1255939" y="1671404"/>
                  </a:lnTo>
                  <a:lnTo>
                    <a:pt x="1551214" y="1204679"/>
                  </a:lnTo>
                  <a:lnTo>
                    <a:pt x="1655989" y="833204"/>
                  </a:lnTo>
                  <a:lnTo>
                    <a:pt x="1732189" y="718904"/>
                  </a:lnTo>
                  <a:lnTo>
                    <a:pt x="2036989" y="128354"/>
                  </a:lnTo>
                  <a:close/>
                  <a:moveTo>
                    <a:pt x="0" y="0"/>
                  </a:moveTo>
                  <a:lnTo>
                    <a:pt x="111535" y="0"/>
                  </a:lnTo>
                  <a:lnTo>
                    <a:pt x="0" y="50988"/>
                  </a:lnTo>
                  <a:close/>
                </a:path>
              </a:pathLst>
            </a:custGeom>
          </p:spPr>
        </p:pic>
        <p:sp>
          <p:nvSpPr>
            <p:cNvPr id="13" name="文本框 20">
              <a:extLst>
                <a:ext uri="{FF2B5EF4-FFF2-40B4-BE49-F238E27FC236}">
                  <a16:creationId xmlns:a16="http://schemas.microsoft.com/office/drawing/2014/main" id="{31B1F9E3-2FCD-A8C3-BC76-7D434F87F8BA}"/>
                </a:ext>
              </a:extLst>
            </p:cNvPr>
            <p:cNvSpPr txBox="1"/>
            <p:nvPr/>
          </p:nvSpPr>
          <p:spPr>
            <a:xfrm>
              <a:off x="1177183" y="2214858"/>
              <a:ext cx="249405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cặp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cạnh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này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có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đặc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điểm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gì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?</a:t>
              </a:r>
              <a:endParaRPr lang="en-US" sz="44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4772A3B-B441-8774-5B8A-CC1D1549F98C}"/>
              </a:ext>
            </a:extLst>
          </p:cNvPr>
          <p:cNvSpPr txBox="1"/>
          <p:nvPr/>
        </p:nvSpPr>
        <p:spPr>
          <a:xfrm>
            <a:off x="5314949" y="5153025"/>
            <a:ext cx="6429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99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A4158E7-6879-4AA3-9CF6-9FC9BB197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549" y="176465"/>
            <a:ext cx="8555638" cy="633913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1B4AA2E-A9EE-4735-9A4E-BBA191DFF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8" y="4683149"/>
            <a:ext cx="1593005" cy="2006658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AE127603-298C-43A3-8AAB-548E92E04E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-7364" r="79801" b="64932"/>
          <a:stretch/>
        </p:blipFill>
        <p:spPr>
          <a:xfrm>
            <a:off x="10609209" y="2410667"/>
            <a:ext cx="1383429" cy="1870733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44ED7A50-6072-4F32-9BBB-4AD584F2A4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1" name="图片 22">
            <a:extLst>
              <a:ext uri="{FF2B5EF4-FFF2-40B4-BE49-F238E27FC236}">
                <a16:creationId xmlns:a16="http://schemas.microsoft.com/office/drawing/2014/main" id="{7E3BB0FB-8904-41FC-9A45-8F492ED21B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7" y="3016433"/>
            <a:ext cx="1043328" cy="1453929"/>
          </a:xfrm>
          <a:prstGeom prst="rect">
            <a:avLst/>
          </a:prstGeom>
        </p:spPr>
      </p:pic>
      <p:pic>
        <p:nvPicPr>
          <p:cNvPr id="12" name="图片 3">
            <a:extLst>
              <a:ext uri="{FF2B5EF4-FFF2-40B4-BE49-F238E27FC236}">
                <a16:creationId xmlns:a16="http://schemas.microsoft.com/office/drawing/2014/main" id="{A6780179-D35F-4D9F-A577-05BDA45017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7" y="4996093"/>
            <a:ext cx="1779554" cy="1685442"/>
          </a:xfrm>
          <a:prstGeom prst="rect">
            <a:avLst/>
          </a:prstGeom>
        </p:spPr>
      </p:pic>
      <p:pic>
        <p:nvPicPr>
          <p:cNvPr id="13" name="图片 2">
            <a:extLst>
              <a:ext uri="{FF2B5EF4-FFF2-40B4-BE49-F238E27FC236}">
                <a16:creationId xmlns:a16="http://schemas.microsoft.com/office/drawing/2014/main" id="{00EC1BF1-82B1-41BE-A505-725ED77EAC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763" y="223683"/>
            <a:ext cx="1400436" cy="19511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0A3D6C-3CC9-4623-A5FD-30E2F0B071BE}"/>
              </a:ext>
            </a:extLst>
          </p:cNvPr>
          <p:cNvSpPr txBox="1"/>
          <p:nvPr/>
        </p:nvSpPr>
        <p:spPr>
          <a:xfrm>
            <a:off x="2953085" y="2025539"/>
            <a:ext cx="6722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…...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99C966-746C-C367-B7B6-05ACD9336E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4829" y="2517228"/>
            <a:ext cx="1859441" cy="8900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B72BC3-CFBC-692B-6C53-5CBD2F6BAD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4431" y="3148113"/>
            <a:ext cx="6870787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67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4BF317-A56B-EDB6-FFFB-935593A6B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651" y="1390425"/>
            <a:ext cx="6151397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11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85938D4D-B56E-413E-A119-19E2C7076B6F}"/>
              </a:ext>
            </a:extLst>
          </p:cNvPr>
          <p:cNvGrpSpPr/>
          <p:nvPr/>
        </p:nvGrpSpPr>
        <p:grpSpPr>
          <a:xfrm>
            <a:off x="1790700" y="1143000"/>
            <a:ext cx="8982010" cy="3523406"/>
            <a:chOff x="2798252" y="2071845"/>
            <a:chExt cx="5643960" cy="1979254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A3BF6C4-5897-44DA-823A-6662908D58AE}"/>
                </a:ext>
              </a:extLst>
            </p:cNvPr>
            <p:cNvGrpSpPr/>
            <p:nvPr/>
          </p:nvGrpSpPr>
          <p:grpSpPr>
            <a:xfrm>
              <a:off x="2798252" y="2071845"/>
              <a:ext cx="5643960" cy="1979254"/>
              <a:chOff x="5625979" y="3429000"/>
              <a:chExt cx="5736545" cy="2688775"/>
            </a:xfrm>
          </p:grpSpPr>
          <p:grpSp>
            <p:nvGrpSpPr>
              <p:cNvPr id="30" name="Graphic 3">
                <a:extLst>
                  <a:ext uri="{FF2B5EF4-FFF2-40B4-BE49-F238E27FC236}">
                    <a16:creationId xmlns:a16="http://schemas.microsoft.com/office/drawing/2014/main" id="{85CE077A-B914-45D4-997E-90DF4FA518BA}"/>
                  </a:ext>
                </a:extLst>
              </p:cNvPr>
              <p:cNvGrpSpPr/>
              <p:nvPr/>
            </p:nvGrpSpPr>
            <p:grpSpPr>
              <a:xfrm>
                <a:off x="5625979" y="3429000"/>
                <a:ext cx="5736545" cy="2688775"/>
                <a:chOff x="3649055" y="2289634"/>
                <a:chExt cx="7931467" cy="4107044"/>
              </a:xfrm>
            </p:grpSpPr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D689DEB9-84D6-47C6-8173-1D778872DE5B}"/>
                    </a:ext>
                  </a:extLst>
                </p:cNvPr>
                <p:cNvSpPr/>
                <p:nvPr/>
              </p:nvSpPr>
              <p:spPr>
                <a:xfrm>
                  <a:off x="3649055" y="3090494"/>
                  <a:ext cx="7811452" cy="3306184"/>
                </a:xfrm>
                <a:custGeom>
                  <a:avLst/>
                  <a:gdLst>
                    <a:gd name="connsiteX0" fmla="*/ 7368540 w 7811452"/>
                    <a:gd name="connsiteY0" fmla="*/ 2864168 h 3306184"/>
                    <a:gd name="connsiteX1" fmla="*/ 7608570 w 7811452"/>
                    <a:gd name="connsiteY1" fmla="*/ 3051810 h 3306184"/>
                    <a:gd name="connsiteX2" fmla="*/ 315278 w 7811452"/>
                    <a:gd name="connsiteY2" fmla="*/ 3099435 h 3306184"/>
                    <a:gd name="connsiteX3" fmla="*/ 261938 w 7811452"/>
                    <a:gd name="connsiteY3" fmla="*/ 2593658 h 3306184"/>
                    <a:gd name="connsiteX4" fmla="*/ 120015 w 7811452"/>
                    <a:gd name="connsiteY4" fmla="*/ 2520315 h 3306184"/>
                    <a:gd name="connsiteX5" fmla="*/ 281940 w 7811452"/>
                    <a:gd name="connsiteY5" fmla="*/ 2227898 h 3306184"/>
                    <a:gd name="connsiteX6" fmla="*/ 52388 w 7811452"/>
                    <a:gd name="connsiteY6" fmla="*/ 2022158 h 3306184"/>
                    <a:gd name="connsiteX7" fmla="*/ 320040 w 7811452"/>
                    <a:gd name="connsiteY7" fmla="*/ 1744980 h 3306184"/>
                    <a:gd name="connsiteX8" fmla="*/ 230505 w 7811452"/>
                    <a:gd name="connsiteY8" fmla="*/ 975360 h 3306184"/>
                    <a:gd name="connsiteX9" fmla="*/ 140018 w 7811452"/>
                    <a:gd name="connsiteY9" fmla="*/ 929640 h 3306184"/>
                    <a:gd name="connsiteX10" fmla="*/ 280988 w 7811452"/>
                    <a:gd name="connsiteY10" fmla="*/ 720090 h 3306184"/>
                    <a:gd name="connsiteX11" fmla="*/ 0 w 7811452"/>
                    <a:gd name="connsiteY11" fmla="*/ 532448 h 3306184"/>
                    <a:gd name="connsiteX12" fmla="*/ 187643 w 7811452"/>
                    <a:gd name="connsiteY12" fmla="*/ 318135 h 3306184"/>
                    <a:gd name="connsiteX13" fmla="*/ 35243 w 7811452"/>
                    <a:gd name="connsiteY13" fmla="*/ 76200 h 3306184"/>
                    <a:gd name="connsiteX14" fmla="*/ 7439025 w 7811452"/>
                    <a:gd name="connsiteY14" fmla="*/ 0 h 3306184"/>
                    <a:gd name="connsiteX15" fmla="*/ 7167563 w 7811452"/>
                    <a:gd name="connsiteY15" fmla="*/ 337185 h 3306184"/>
                    <a:gd name="connsiteX16" fmla="*/ 7617143 w 7811452"/>
                    <a:gd name="connsiteY16" fmla="*/ 554355 h 3306184"/>
                    <a:gd name="connsiteX17" fmla="*/ 7167563 w 7811452"/>
                    <a:gd name="connsiteY17" fmla="*/ 630555 h 3306184"/>
                    <a:gd name="connsiteX18" fmla="*/ 7425690 w 7811452"/>
                    <a:gd name="connsiteY18" fmla="*/ 789623 h 3306184"/>
                    <a:gd name="connsiteX19" fmla="*/ 7450455 w 7811452"/>
                    <a:gd name="connsiteY19" fmla="*/ 2069783 h 3306184"/>
                    <a:gd name="connsiteX20" fmla="*/ 7610475 w 7811452"/>
                    <a:gd name="connsiteY20" fmla="*/ 2229803 h 3306184"/>
                    <a:gd name="connsiteX21" fmla="*/ 7454265 w 7811452"/>
                    <a:gd name="connsiteY21" fmla="*/ 2352675 h 3306184"/>
                    <a:gd name="connsiteX22" fmla="*/ 7811453 w 7811452"/>
                    <a:gd name="connsiteY22" fmla="*/ 2592705 h 3306184"/>
                    <a:gd name="connsiteX23" fmla="*/ 7368540 w 7811452"/>
                    <a:gd name="connsiteY23" fmla="*/ 2864168 h 3306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811452" h="3306184">
                      <a:moveTo>
                        <a:pt x="7368540" y="2864168"/>
                      </a:moveTo>
                      <a:cubicBezTo>
                        <a:pt x="7452360" y="2939415"/>
                        <a:pt x="7524750" y="2976563"/>
                        <a:pt x="7608570" y="3051810"/>
                      </a:cubicBezTo>
                      <a:cubicBezTo>
                        <a:pt x="5187315" y="3376613"/>
                        <a:pt x="2741295" y="3388043"/>
                        <a:pt x="315278" y="3099435"/>
                      </a:cubicBezTo>
                      <a:cubicBezTo>
                        <a:pt x="307658" y="2932748"/>
                        <a:pt x="305753" y="2754630"/>
                        <a:pt x="261938" y="2593658"/>
                      </a:cubicBezTo>
                      <a:cubicBezTo>
                        <a:pt x="209550" y="2567940"/>
                        <a:pt x="172403" y="2546033"/>
                        <a:pt x="120015" y="2520315"/>
                      </a:cubicBezTo>
                      <a:cubicBezTo>
                        <a:pt x="178118" y="2420303"/>
                        <a:pt x="223838" y="2327910"/>
                        <a:pt x="281940" y="2227898"/>
                      </a:cubicBezTo>
                      <a:cubicBezTo>
                        <a:pt x="212408" y="2169795"/>
                        <a:pt x="121920" y="2081213"/>
                        <a:pt x="52388" y="2022158"/>
                      </a:cubicBezTo>
                      <a:cubicBezTo>
                        <a:pt x="135255" y="1945958"/>
                        <a:pt x="237173" y="1821180"/>
                        <a:pt x="320040" y="1744980"/>
                      </a:cubicBezTo>
                      <a:cubicBezTo>
                        <a:pt x="286703" y="1480185"/>
                        <a:pt x="263843" y="1239203"/>
                        <a:pt x="230505" y="975360"/>
                      </a:cubicBezTo>
                      <a:cubicBezTo>
                        <a:pt x="200025" y="957263"/>
                        <a:pt x="171450" y="947738"/>
                        <a:pt x="140018" y="929640"/>
                      </a:cubicBezTo>
                      <a:cubicBezTo>
                        <a:pt x="187643" y="868680"/>
                        <a:pt x="232410" y="782003"/>
                        <a:pt x="280988" y="720090"/>
                      </a:cubicBezTo>
                      <a:cubicBezTo>
                        <a:pt x="187643" y="672465"/>
                        <a:pt x="91440" y="579120"/>
                        <a:pt x="0" y="532448"/>
                      </a:cubicBezTo>
                      <a:cubicBezTo>
                        <a:pt x="61913" y="471488"/>
                        <a:pt x="125730" y="379095"/>
                        <a:pt x="187643" y="318135"/>
                      </a:cubicBezTo>
                      <a:cubicBezTo>
                        <a:pt x="124778" y="243840"/>
                        <a:pt x="97155" y="150495"/>
                        <a:pt x="35243" y="76200"/>
                      </a:cubicBezTo>
                      <a:cubicBezTo>
                        <a:pt x="2501265" y="219075"/>
                        <a:pt x="4976813" y="194310"/>
                        <a:pt x="7439025" y="0"/>
                      </a:cubicBezTo>
                      <a:cubicBezTo>
                        <a:pt x="7332345" y="106680"/>
                        <a:pt x="7275195" y="230505"/>
                        <a:pt x="7167563" y="337185"/>
                      </a:cubicBezTo>
                      <a:cubicBezTo>
                        <a:pt x="7319963" y="406718"/>
                        <a:pt x="7464743" y="483870"/>
                        <a:pt x="7617143" y="554355"/>
                      </a:cubicBezTo>
                      <a:cubicBezTo>
                        <a:pt x="7472363" y="574357"/>
                        <a:pt x="7312343" y="610553"/>
                        <a:pt x="7167563" y="630555"/>
                      </a:cubicBezTo>
                      <a:cubicBezTo>
                        <a:pt x="7275195" y="665798"/>
                        <a:pt x="7318058" y="754380"/>
                        <a:pt x="7425690" y="789623"/>
                      </a:cubicBezTo>
                      <a:cubicBezTo>
                        <a:pt x="7434263" y="1207770"/>
                        <a:pt x="7441883" y="1651635"/>
                        <a:pt x="7450455" y="2069783"/>
                      </a:cubicBezTo>
                      <a:cubicBezTo>
                        <a:pt x="7506653" y="2117408"/>
                        <a:pt x="7554278" y="2182178"/>
                        <a:pt x="7610475" y="2229803"/>
                      </a:cubicBezTo>
                      <a:cubicBezTo>
                        <a:pt x="7557135" y="2277428"/>
                        <a:pt x="7508558" y="2304098"/>
                        <a:pt x="7454265" y="2352675"/>
                      </a:cubicBezTo>
                      <a:cubicBezTo>
                        <a:pt x="7556183" y="2465070"/>
                        <a:pt x="7670483" y="2536508"/>
                        <a:pt x="7811453" y="2592705"/>
                      </a:cubicBezTo>
                      <a:cubicBezTo>
                        <a:pt x="7666673" y="2667953"/>
                        <a:pt x="7514273" y="2788920"/>
                        <a:pt x="7368540" y="2864168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83057914-D703-42D4-B6C5-F15C24FFD645}"/>
                    </a:ext>
                  </a:extLst>
                </p:cNvPr>
                <p:cNvSpPr/>
                <p:nvPr/>
              </p:nvSpPr>
              <p:spPr>
                <a:xfrm>
                  <a:off x="3743352" y="2777122"/>
                  <a:ext cx="7811452" cy="3305230"/>
                </a:xfrm>
                <a:custGeom>
                  <a:avLst/>
                  <a:gdLst>
                    <a:gd name="connsiteX0" fmla="*/ 7366635 w 7811452"/>
                    <a:gd name="connsiteY0" fmla="*/ 2863215 h 3305231"/>
                    <a:gd name="connsiteX1" fmla="*/ 7606665 w 7811452"/>
                    <a:gd name="connsiteY1" fmla="*/ 3050858 h 3305231"/>
                    <a:gd name="connsiteX2" fmla="*/ 313373 w 7811452"/>
                    <a:gd name="connsiteY2" fmla="*/ 3098483 h 3305231"/>
                    <a:gd name="connsiteX3" fmla="*/ 260033 w 7811452"/>
                    <a:gd name="connsiteY3" fmla="*/ 2592705 h 3305231"/>
                    <a:gd name="connsiteX4" fmla="*/ 118110 w 7811452"/>
                    <a:gd name="connsiteY4" fmla="*/ 2519363 h 3305231"/>
                    <a:gd name="connsiteX5" fmla="*/ 280035 w 7811452"/>
                    <a:gd name="connsiteY5" fmla="*/ 2226945 h 3305231"/>
                    <a:gd name="connsiteX6" fmla="*/ 50483 w 7811452"/>
                    <a:gd name="connsiteY6" fmla="*/ 2021205 h 3305231"/>
                    <a:gd name="connsiteX7" fmla="*/ 318135 w 7811452"/>
                    <a:gd name="connsiteY7" fmla="*/ 1744028 h 3305231"/>
                    <a:gd name="connsiteX8" fmla="*/ 228600 w 7811452"/>
                    <a:gd name="connsiteY8" fmla="*/ 974408 h 3305231"/>
                    <a:gd name="connsiteX9" fmla="*/ 138113 w 7811452"/>
                    <a:gd name="connsiteY9" fmla="*/ 928687 h 3305231"/>
                    <a:gd name="connsiteX10" fmla="*/ 279083 w 7811452"/>
                    <a:gd name="connsiteY10" fmla="*/ 719137 h 3305231"/>
                    <a:gd name="connsiteX11" fmla="*/ 0 w 7811452"/>
                    <a:gd name="connsiteY11" fmla="*/ 532448 h 3305231"/>
                    <a:gd name="connsiteX12" fmla="*/ 187643 w 7811452"/>
                    <a:gd name="connsiteY12" fmla="*/ 318135 h 3305231"/>
                    <a:gd name="connsiteX13" fmla="*/ 35243 w 7811452"/>
                    <a:gd name="connsiteY13" fmla="*/ 76200 h 3305231"/>
                    <a:gd name="connsiteX14" fmla="*/ 7439025 w 7811452"/>
                    <a:gd name="connsiteY14" fmla="*/ 0 h 3305231"/>
                    <a:gd name="connsiteX15" fmla="*/ 7167563 w 7811452"/>
                    <a:gd name="connsiteY15" fmla="*/ 337185 h 3305231"/>
                    <a:gd name="connsiteX16" fmla="*/ 7617143 w 7811452"/>
                    <a:gd name="connsiteY16" fmla="*/ 554355 h 3305231"/>
                    <a:gd name="connsiteX17" fmla="*/ 7167563 w 7811452"/>
                    <a:gd name="connsiteY17" fmla="*/ 630555 h 3305231"/>
                    <a:gd name="connsiteX18" fmla="*/ 7425690 w 7811452"/>
                    <a:gd name="connsiteY18" fmla="*/ 789623 h 3305231"/>
                    <a:gd name="connsiteX19" fmla="*/ 7450455 w 7811452"/>
                    <a:gd name="connsiteY19" fmla="*/ 2069783 h 3305231"/>
                    <a:gd name="connsiteX20" fmla="*/ 7610475 w 7811452"/>
                    <a:gd name="connsiteY20" fmla="*/ 2229803 h 3305231"/>
                    <a:gd name="connsiteX21" fmla="*/ 7454265 w 7811452"/>
                    <a:gd name="connsiteY21" fmla="*/ 2352675 h 3305231"/>
                    <a:gd name="connsiteX22" fmla="*/ 7811453 w 7811452"/>
                    <a:gd name="connsiteY22" fmla="*/ 2592705 h 3305231"/>
                    <a:gd name="connsiteX23" fmla="*/ 7366635 w 7811452"/>
                    <a:gd name="connsiteY23" fmla="*/ 2863215 h 330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811452" h="3305231">
                      <a:moveTo>
                        <a:pt x="7366635" y="2863215"/>
                      </a:moveTo>
                      <a:cubicBezTo>
                        <a:pt x="7450455" y="2938463"/>
                        <a:pt x="7522845" y="2975610"/>
                        <a:pt x="7606665" y="3050858"/>
                      </a:cubicBezTo>
                      <a:cubicBezTo>
                        <a:pt x="5185410" y="3375660"/>
                        <a:pt x="2739390" y="3387090"/>
                        <a:pt x="313373" y="3098483"/>
                      </a:cubicBezTo>
                      <a:cubicBezTo>
                        <a:pt x="305753" y="2931795"/>
                        <a:pt x="303848" y="2753678"/>
                        <a:pt x="260033" y="2592705"/>
                      </a:cubicBezTo>
                      <a:cubicBezTo>
                        <a:pt x="207645" y="2566988"/>
                        <a:pt x="170498" y="2545080"/>
                        <a:pt x="118110" y="2519363"/>
                      </a:cubicBezTo>
                      <a:cubicBezTo>
                        <a:pt x="176213" y="2419350"/>
                        <a:pt x="221933" y="2326958"/>
                        <a:pt x="280035" y="2226945"/>
                      </a:cubicBezTo>
                      <a:cubicBezTo>
                        <a:pt x="210503" y="2168843"/>
                        <a:pt x="120015" y="2080260"/>
                        <a:pt x="50483" y="2021205"/>
                      </a:cubicBezTo>
                      <a:cubicBezTo>
                        <a:pt x="133350" y="1945005"/>
                        <a:pt x="235267" y="1820228"/>
                        <a:pt x="318135" y="1744028"/>
                      </a:cubicBezTo>
                      <a:cubicBezTo>
                        <a:pt x="284798" y="1479233"/>
                        <a:pt x="261938" y="1238250"/>
                        <a:pt x="228600" y="974408"/>
                      </a:cubicBezTo>
                      <a:cubicBezTo>
                        <a:pt x="198120" y="956310"/>
                        <a:pt x="169545" y="946785"/>
                        <a:pt x="138113" y="928687"/>
                      </a:cubicBezTo>
                      <a:cubicBezTo>
                        <a:pt x="185738" y="867728"/>
                        <a:pt x="230505" y="781050"/>
                        <a:pt x="279083" y="719137"/>
                      </a:cubicBezTo>
                      <a:cubicBezTo>
                        <a:pt x="187643" y="672465"/>
                        <a:pt x="91440" y="579120"/>
                        <a:pt x="0" y="532448"/>
                      </a:cubicBezTo>
                      <a:cubicBezTo>
                        <a:pt x="61913" y="471487"/>
                        <a:pt x="125730" y="379095"/>
                        <a:pt x="187643" y="318135"/>
                      </a:cubicBezTo>
                      <a:cubicBezTo>
                        <a:pt x="124778" y="243840"/>
                        <a:pt x="97155" y="150495"/>
                        <a:pt x="35243" y="76200"/>
                      </a:cubicBezTo>
                      <a:cubicBezTo>
                        <a:pt x="2501265" y="219075"/>
                        <a:pt x="4976813" y="194310"/>
                        <a:pt x="7439025" y="0"/>
                      </a:cubicBezTo>
                      <a:cubicBezTo>
                        <a:pt x="7332345" y="106680"/>
                        <a:pt x="7275195" y="230505"/>
                        <a:pt x="7167563" y="337185"/>
                      </a:cubicBezTo>
                      <a:cubicBezTo>
                        <a:pt x="7319963" y="406718"/>
                        <a:pt x="7464743" y="483870"/>
                        <a:pt x="7617143" y="554355"/>
                      </a:cubicBezTo>
                      <a:cubicBezTo>
                        <a:pt x="7472363" y="574358"/>
                        <a:pt x="7312343" y="610553"/>
                        <a:pt x="7167563" y="630555"/>
                      </a:cubicBezTo>
                      <a:cubicBezTo>
                        <a:pt x="7275195" y="665798"/>
                        <a:pt x="7318058" y="754380"/>
                        <a:pt x="7425690" y="789623"/>
                      </a:cubicBezTo>
                      <a:cubicBezTo>
                        <a:pt x="7434263" y="1207770"/>
                        <a:pt x="7441883" y="1651635"/>
                        <a:pt x="7450455" y="2069783"/>
                      </a:cubicBezTo>
                      <a:cubicBezTo>
                        <a:pt x="7506653" y="2117408"/>
                        <a:pt x="7554278" y="2182178"/>
                        <a:pt x="7610475" y="2229803"/>
                      </a:cubicBezTo>
                      <a:cubicBezTo>
                        <a:pt x="7557135" y="2277428"/>
                        <a:pt x="7508558" y="2304098"/>
                        <a:pt x="7454265" y="2352675"/>
                      </a:cubicBezTo>
                      <a:cubicBezTo>
                        <a:pt x="7556183" y="2465070"/>
                        <a:pt x="7670483" y="2536508"/>
                        <a:pt x="7811453" y="2592705"/>
                      </a:cubicBezTo>
                      <a:cubicBezTo>
                        <a:pt x="7664768" y="2667000"/>
                        <a:pt x="7512368" y="2787968"/>
                        <a:pt x="7366635" y="2863215"/>
                      </a:cubicBezTo>
                      <a:close/>
                    </a:path>
                  </a:pathLst>
                </a:custGeom>
                <a:solidFill>
                  <a:srgbClr val="FDF5A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F2F7FDDD-CE59-4A55-8B38-7EF1E68CFC35}"/>
                    </a:ext>
                  </a:extLst>
                </p:cNvPr>
                <p:cNvSpPr/>
                <p:nvPr/>
              </p:nvSpPr>
              <p:spPr>
                <a:xfrm>
                  <a:off x="3720258" y="2754158"/>
                  <a:ext cx="7860264" cy="3350998"/>
                </a:xfrm>
                <a:custGeom>
                  <a:avLst/>
                  <a:gdLst>
                    <a:gd name="connsiteX0" fmla="*/ 3809281 w 7860264"/>
                    <a:gd name="connsiteY0" fmla="*/ 3350999 h 3350998"/>
                    <a:gd name="connsiteX1" fmla="*/ 333609 w 7860264"/>
                    <a:gd name="connsiteY1" fmla="*/ 3144306 h 3350998"/>
                    <a:gd name="connsiteX2" fmla="*/ 313606 w 7860264"/>
                    <a:gd name="connsiteY2" fmla="*/ 3122399 h 3350998"/>
                    <a:gd name="connsiteX3" fmla="*/ 310749 w 7860264"/>
                    <a:gd name="connsiteY3" fmla="*/ 3060486 h 3350998"/>
                    <a:gd name="connsiteX4" fmla="*/ 263124 w 7860264"/>
                    <a:gd name="connsiteY4" fmla="*/ 2631861 h 3350998"/>
                    <a:gd name="connsiteX5" fmla="*/ 201211 w 7860264"/>
                    <a:gd name="connsiteY5" fmla="*/ 2599476 h 3350998"/>
                    <a:gd name="connsiteX6" fmla="*/ 130726 w 7860264"/>
                    <a:gd name="connsiteY6" fmla="*/ 2562328 h 3350998"/>
                    <a:gd name="connsiteX7" fmla="*/ 118344 w 7860264"/>
                    <a:gd name="connsiteY7" fmla="*/ 2548041 h 3350998"/>
                    <a:gd name="connsiteX8" fmla="*/ 120249 w 7860264"/>
                    <a:gd name="connsiteY8" fmla="*/ 2529944 h 3350998"/>
                    <a:gd name="connsiteX9" fmla="*/ 201211 w 7860264"/>
                    <a:gd name="connsiteY9" fmla="*/ 2384211 h 3350998"/>
                    <a:gd name="connsiteX10" fmla="*/ 272649 w 7860264"/>
                    <a:gd name="connsiteY10" fmla="*/ 2254671 h 3350998"/>
                    <a:gd name="connsiteX11" fmla="*/ 172636 w 7860264"/>
                    <a:gd name="connsiteY11" fmla="*/ 2164184 h 3350998"/>
                    <a:gd name="connsiteX12" fmla="*/ 58336 w 7860264"/>
                    <a:gd name="connsiteY12" fmla="*/ 2061314 h 3350998"/>
                    <a:gd name="connsiteX13" fmla="*/ 49764 w 7860264"/>
                    <a:gd name="connsiteY13" fmla="*/ 2044168 h 3350998"/>
                    <a:gd name="connsiteX14" fmla="*/ 57384 w 7860264"/>
                    <a:gd name="connsiteY14" fmla="*/ 2027024 h 3350998"/>
                    <a:gd name="connsiteX15" fmla="*/ 189781 w 7860264"/>
                    <a:gd name="connsiteY15" fmla="*/ 1889864 h 3350998"/>
                    <a:gd name="connsiteX16" fmla="*/ 316464 w 7860264"/>
                    <a:gd name="connsiteY16" fmla="*/ 1757466 h 3350998"/>
                    <a:gd name="connsiteX17" fmla="*/ 273601 w 7860264"/>
                    <a:gd name="connsiteY17" fmla="*/ 1384086 h 3350998"/>
                    <a:gd name="connsiteX18" fmla="*/ 230739 w 7860264"/>
                    <a:gd name="connsiteY18" fmla="*/ 1010706 h 3350998"/>
                    <a:gd name="connsiteX19" fmla="*/ 197401 w 7860264"/>
                    <a:gd name="connsiteY19" fmla="*/ 994513 h 3350998"/>
                    <a:gd name="connsiteX20" fmla="*/ 149776 w 7860264"/>
                    <a:gd name="connsiteY20" fmla="*/ 970701 h 3350998"/>
                    <a:gd name="connsiteX21" fmla="*/ 139299 w 7860264"/>
                    <a:gd name="connsiteY21" fmla="*/ 955461 h 3350998"/>
                    <a:gd name="connsiteX22" fmla="*/ 144061 w 7860264"/>
                    <a:gd name="connsiteY22" fmla="*/ 937363 h 3350998"/>
                    <a:gd name="connsiteX23" fmla="*/ 212641 w 7860264"/>
                    <a:gd name="connsiteY23" fmla="*/ 834493 h 3350998"/>
                    <a:gd name="connsiteX24" fmla="*/ 267886 w 7860264"/>
                    <a:gd name="connsiteY24" fmla="*/ 749721 h 3350998"/>
                    <a:gd name="connsiteX25" fmla="*/ 148824 w 7860264"/>
                    <a:gd name="connsiteY25" fmla="*/ 667806 h 3350998"/>
                    <a:gd name="connsiteX26" fmla="*/ 12616 w 7860264"/>
                    <a:gd name="connsiteY26" fmla="*/ 576366 h 3350998"/>
                    <a:gd name="connsiteX27" fmla="*/ 234 w 7860264"/>
                    <a:gd name="connsiteY27" fmla="*/ 559221 h 3350998"/>
                    <a:gd name="connsiteX28" fmla="*/ 6901 w 7860264"/>
                    <a:gd name="connsiteY28" fmla="*/ 539219 h 3350998"/>
                    <a:gd name="connsiteX29" fmla="*/ 99294 w 7860264"/>
                    <a:gd name="connsiteY29" fmla="*/ 433491 h 3350998"/>
                    <a:gd name="connsiteX30" fmla="*/ 180256 w 7860264"/>
                    <a:gd name="connsiteY30" fmla="*/ 339194 h 3350998"/>
                    <a:gd name="connsiteX31" fmla="*/ 114534 w 7860264"/>
                    <a:gd name="connsiteY31" fmla="*/ 230608 h 3350998"/>
                    <a:gd name="connsiteX32" fmla="*/ 41191 w 7860264"/>
                    <a:gd name="connsiteY32" fmla="*/ 113451 h 3350998"/>
                    <a:gd name="connsiteX33" fmla="*/ 38334 w 7860264"/>
                    <a:gd name="connsiteY33" fmla="*/ 88686 h 3350998"/>
                    <a:gd name="connsiteX34" fmla="*/ 60241 w 7860264"/>
                    <a:gd name="connsiteY34" fmla="*/ 76303 h 3350998"/>
                    <a:gd name="connsiteX35" fmla="*/ 7461167 w 7860264"/>
                    <a:gd name="connsiteY35" fmla="*/ 103 h 3350998"/>
                    <a:gd name="connsiteX36" fmla="*/ 7484027 w 7860264"/>
                    <a:gd name="connsiteY36" fmla="*/ 13438 h 3350998"/>
                    <a:gd name="connsiteX37" fmla="*/ 7479264 w 7860264"/>
                    <a:gd name="connsiteY37" fmla="*/ 39156 h 3350998"/>
                    <a:gd name="connsiteX38" fmla="*/ 7345914 w 7860264"/>
                    <a:gd name="connsiteY38" fmla="*/ 204891 h 3350998"/>
                    <a:gd name="connsiteX39" fmla="*/ 7230661 w 7860264"/>
                    <a:gd name="connsiteY39" fmla="*/ 352529 h 3350998"/>
                    <a:gd name="connsiteX40" fmla="*/ 7425924 w 7860264"/>
                    <a:gd name="connsiteY40" fmla="*/ 447779 h 3350998"/>
                    <a:gd name="connsiteX41" fmla="*/ 7650714 w 7860264"/>
                    <a:gd name="connsiteY41" fmla="*/ 556363 h 3350998"/>
                    <a:gd name="connsiteX42" fmla="*/ 7664049 w 7860264"/>
                    <a:gd name="connsiteY42" fmla="*/ 581129 h 3350998"/>
                    <a:gd name="connsiteX43" fmla="*/ 7644047 w 7860264"/>
                    <a:gd name="connsiteY43" fmla="*/ 600179 h 3350998"/>
                    <a:gd name="connsiteX44" fmla="*/ 7421161 w 7860264"/>
                    <a:gd name="connsiteY44" fmla="*/ 638279 h 3350998"/>
                    <a:gd name="connsiteX45" fmla="*/ 7268761 w 7860264"/>
                    <a:gd name="connsiteY45" fmla="*/ 664949 h 3350998"/>
                    <a:gd name="connsiteX46" fmla="*/ 7335436 w 7860264"/>
                    <a:gd name="connsiteY46" fmla="*/ 714479 h 3350998"/>
                    <a:gd name="connsiteX47" fmla="*/ 7457357 w 7860264"/>
                    <a:gd name="connsiteY47" fmla="*/ 789726 h 3350998"/>
                    <a:gd name="connsiteX48" fmla="*/ 7473549 w 7860264"/>
                    <a:gd name="connsiteY48" fmla="*/ 811634 h 3350998"/>
                    <a:gd name="connsiteX49" fmla="*/ 7484979 w 7860264"/>
                    <a:gd name="connsiteY49" fmla="*/ 1433616 h 3350998"/>
                    <a:gd name="connsiteX50" fmla="*/ 7497361 w 7860264"/>
                    <a:gd name="connsiteY50" fmla="*/ 2081316 h 3350998"/>
                    <a:gd name="connsiteX51" fmla="*/ 7571657 w 7860264"/>
                    <a:gd name="connsiteY51" fmla="*/ 2156564 h 3350998"/>
                    <a:gd name="connsiteX52" fmla="*/ 7649761 w 7860264"/>
                    <a:gd name="connsiteY52" fmla="*/ 2234669 h 3350998"/>
                    <a:gd name="connsiteX53" fmla="*/ 7658334 w 7860264"/>
                    <a:gd name="connsiteY53" fmla="*/ 2251814 h 3350998"/>
                    <a:gd name="connsiteX54" fmla="*/ 7650714 w 7860264"/>
                    <a:gd name="connsiteY54" fmla="*/ 2268959 h 3350998"/>
                    <a:gd name="connsiteX55" fmla="*/ 7570704 w 7860264"/>
                    <a:gd name="connsiteY55" fmla="*/ 2331824 h 3350998"/>
                    <a:gd name="connsiteX56" fmla="*/ 7512602 w 7860264"/>
                    <a:gd name="connsiteY56" fmla="*/ 2376591 h 3350998"/>
                    <a:gd name="connsiteX57" fmla="*/ 7845977 w 7860264"/>
                    <a:gd name="connsiteY57" fmla="*/ 2593761 h 3350998"/>
                    <a:gd name="connsiteX58" fmla="*/ 7860264 w 7860264"/>
                    <a:gd name="connsiteY58" fmla="*/ 2613764 h 3350998"/>
                    <a:gd name="connsiteX59" fmla="*/ 7847882 w 7860264"/>
                    <a:gd name="connsiteY59" fmla="*/ 2635671 h 3350998"/>
                    <a:gd name="connsiteX60" fmla="*/ 7627854 w 7860264"/>
                    <a:gd name="connsiteY60" fmla="*/ 2769974 h 3350998"/>
                    <a:gd name="connsiteX61" fmla="*/ 7433544 w 7860264"/>
                    <a:gd name="connsiteY61" fmla="*/ 2890941 h 3350998"/>
                    <a:gd name="connsiteX62" fmla="*/ 7525936 w 7860264"/>
                    <a:gd name="connsiteY62" fmla="*/ 2961426 h 3350998"/>
                    <a:gd name="connsiteX63" fmla="*/ 7647857 w 7860264"/>
                    <a:gd name="connsiteY63" fmla="*/ 3056676 h 3350998"/>
                    <a:gd name="connsiteX64" fmla="*/ 7654524 w 7860264"/>
                    <a:gd name="connsiteY64" fmla="*/ 3080489 h 3350998"/>
                    <a:gd name="connsiteX65" fmla="*/ 7635474 w 7860264"/>
                    <a:gd name="connsiteY65" fmla="*/ 3096681 h 3350998"/>
                    <a:gd name="connsiteX66" fmla="*/ 3809281 w 7860264"/>
                    <a:gd name="connsiteY66" fmla="*/ 3350999 h 3350998"/>
                    <a:gd name="connsiteX67" fmla="*/ 358374 w 7860264"/>
                    <a:gd name="connsiteY67" fmla="*/ 3100491 h 3350998"/>
                    <a:gd name="connsiteX68" fmla="*/ 3809281 w 7860264"/>
                    <a:gd name="connsiteY68" fmla="*/ 3304326 h 3350998"/>
                    <a:gd name="connsiteX69" fmla="*/ 7575467 w 7860264"/>
                    <a:gd name="connsiteY69" fmla="*/ 3057628 h 3350998"/>
                    <a:gd name="connsiteX70" fmla="*/ 7496409 w 7860264"/>
                    <a:gd name="connsiteY70" fmla="*/ 2998574 h 3350998"/>
                    <a:gd name="connsiteX71" fmla="*/ 7374489 w 7860264"/>
                    <a:gd name="connsiteY71" fmla="*/ 2903324 h 3350998"/>
                    <a:gd name="connsiteX72" fmla="*/ 7366869 w 7860264"/>
                    <a:gd name="connsiteY72" fmla="*/ 2883321 h 3350998"/>
                    <a:gd name="connsiteX73" fmla="*/ 7379252 w 7860264"/>
                    <a:gd name="connsiteY73" fmla="*/ 2866176 h 3350998"/>
                    <a:gd name="connsiteX74" fmla="*/ 7599279 w 7860264"/>
                    <a:gd name="connsiteY74" fmla="*/ 2731874 h 3350998"/>
                    <a:gd name="connsiteX75" fmla="*/ 7780254 w 7860264"/>
                    <a:gd name="connsiteY75" fmla="*/ 2618526 h 3350998"/>
                    <a:gd name="connsiteX76" fmla="*/ 7458309 w 7860264"/>
                    <a:gd name="connsiteY76" fmla="*/ 2390878 h 3350998"/>
                    <a:gd name="connsiteX77" fmla="*/ 7452594 w 7860264"/>
                    <a:gd name="connsiteY77" fmla="*/ 2373734 h 3350998"/>
                    <a:gd name="connsiteX78" fmla="*/ 7460214 w 7860264"/>
                    <a:gd name="connsiteY78" fmla="*/ 2357541 h 3350998"/>
                    <a:gd name="connsiteX79" fmla="*/ 7540224 w 7860264"/>
                    <a:gd name="connsiteY79" fmla="*/ 2294676 h 3350998"/>
                    <a:gd name="connsiteX80" fmla="*/ 7596422 w 7860264"/>
                    <a:gd name="connsiteY80" fmla="*/ 2251814 h 3350998"/>
                    <a:gd name="connsiteX81" fmla="*/ 7534509 w 7860264"/>
                    <a:gd name="connsiteY81" fmla="*/ 2187996 h 3350998"/>
                    <a:gd name="connsiteX82" fmla="*/ 7456404 w 7860264"/>
                    <a:gd name="connsiteY82" fmla="*/ 2109891 h 3350998"/>
                    <a:gd name="connsiteX83" fmla="*/ 7448784 w 7860264"/>
                    <a:gd name="connsiteY83" fmla="*/ 2092746 h 3350998"/>
                    <a:gd name="connsiteX84" fmla="*/ 7436402 w 7860264"/>
                    <a:gd name="connsiteY84" fmla="*/ 1434568 h 3350998"/>
                    <a:gd name="connsiteX85" fmla="*/ 7424972 w 7860264"/>
                    <a:gd name="connsiteY85" fmla="*/ 828779 h 3350998"/>
                    <a:gd name="connsiteX86" fmla="*/ 7304004 w 7860264"/>
                    <a:gd name="connsiteY86" fmla="*/ 750674 h 3350998"/>
                    <a:gd name="connsiteX87" fmla="*/ 7182084 w 7860264"/>
                    <a:gd name="connsiteY87" fmla="*/ 675426 h 3350998"/>
                    <a:gd name="connsiteX88" fmla="*/ 7165892 w 7860264"/>
                    <a:gd name="connsiteY88" fmla="*/ 651613 h 3350998"/>
                    <a:gd name="connsiteX89" fmla="*/ 7185894 w 7860264"/>
                    <a:gd name="connsiteY89" fmla="*/ 630659 h 3350998"/>
                    <a:gd name="connsiteX90" fmla="*/ 7409732 w 7860264"/>
                    <a:gd name="connsiteY90" fmla="*/ 592559 h 3350998"/>
                    <a:gd name="connsiteX91" fmla="*/ 7559274 w 7860264"/>
                    <a:gd name="connsiteY91" fmla="*/ 565888 h 3350998"/>
                    <a:gd name="connsiteX92" fmla="*/ 7402111 w 7860264"/>
                    <a:gd name="connsiteY92" fmla="*/ 489688 h 3350998"/>
                    <a:gd name="connsiteX93" fmla="*/ 7178274 w 7860264"/>
                    <a:gd name="connsiteY93" fmla="*/ 382056 h 3350998"/>
                    <a:gd name="connsiteX94" fmla="*/ 7164939 w 7860264"/>
                    <a:gd name="connsiteY94" fmla="*/ 364911 h 3350998"/>
                    <a:gd name="connsiteX95" fmla="*/ 7171607 w 7860264"/>
                    <a:gd name="connsiteY95" fmla="*/ 344909 h 3350998"/>
                    <a:gd name="connsiteX96" fmla="*/ 7304957 w 7860264"/>
                    <a:gd name="connsiteY96" fmla="*/ 179173 h 3350998"/>
                    <a:gd name="connsiteX97" fmla="*/ 7402111 w 7860264"/>
                    <a:gd name="connsiteY97" fmla="*/ 51539 h 3350998"/>
                    <a:gd name="connsiteX98" fmla="*/ 104056 w 7860264"/>
                    <a:gd name="connsiteY98" fmla="*/ 123928 h 3350998"/>
                    <a:gd name="connsiteX99" fmla="*/ 152634 w 7860264"/>
                    <a:gd name="connsiteY99" fmla="*/ 207748 h 3350998"/>
                    <a:gd name="connsiteX100" fmla="*/ 225976 w 7860264"/>
                    <a:gd name="connsiteY100" fmla="*/ 324906 h 3350998"/>
                    <a:gd name="connsiteX101" fmla="*/ 224071 w 7860264"/>
                    <a:gd name="connsiteY101" fmla="*/ 356338 h 3350998"/>
                    <a:gd name="connsiteX102" fmla="*/ 131679 w 7860264"/>
                    <a:gd name="connsiteY102" fmla="*/ 462066 h 3350998"/>
                    <a:gd name="connsiteX103" fmla="*/ 57384 w 7860264"/>
                    <a:gd name="connsiteY103" fmla="*/ 548744 h 3350998"/>
                    <a:gd name="connsiteX104" fmla="*/ 173589 w 7860264"/>
                    <a:gd name="connsiteY104" fmla="*/ 629706 h 3350998"/>
                    <a:gd name="connsiteX105" fmla="*/ 309796 w 7860264"/>
                    <a:gd name="connsiteY105" fmla="*/ 721146 h 3350998"/>
                    <a:gd name="connsiteX106" fmla="*/ 322179 w 7860264"/>
                    <a:gd name="connsiteY106" fmla="*/ 736386 h 3350998"/>
                    <a:gd name="connsiteX107" fmla="*/ 317416 w 7860264"/>
                    <a:gd name="connsiteY107" fmla="*/ 755436 h 3350998"/>
                    <a:gd name="connsiteX108" fmla="*/ 248836 w 7860264"/>
                    <a:gd name="connsiteY108" fmla="*/ 858306 h 3350998"/>
                    <a:gd name="connsiteX109" fmla="*/ 193591 w 7860264"/>
                    <a:gd name="connsiteY109" fmla="*/ 943079 h 3350998"/>
                    <a:gd name="connsiteX110" fmla="*/ 213594 w 7860264"/>
                    <a:gd name="connsiteY110" fmla="*/ 952604 h 3350998"/>
                    <a:gd name="connsiteX111" fmla="*/ 261219 w 7860264"/>
                    <a:gd name="connsiteY111" fmla="*/ 976416 h 3350998"/>
                    <a:gd name="connsiteX112" fmla="*/ 272649 w 7860264"/>
                    <a:gd name="connsiteY112" fmla="*/ 993561 h 3350998"/>
                    <a:gd name="connsiteX113" fmla="*/ 317416 w 7860264"/>
                    <a:gd name="connsiteY113" fmla="*/ 1378371 h 3350998"/>
                    <a:gd name="connsiteX114" fmla="*/ 362184 w 7860264"/>
                    <a:gd name="connsiteY114" fmla="*/ 1763181 h 3350998"/>
                    <a:gd name="connsiteX115" fmla="*/ 354564 w 7860264"/>
                    <a:gd name="connsiteY115" fmla="*/ 1783184 h 3350998"/>
                    <a:gd name="connsiteX116" fmla="*/ 222166 w 7860264"/>
                    <a:gd name="connsiteY116" fmla="*/ 1920343 h 3350998"/>
                    <a:gd name="connsiteX117" fmla="*/ 105961 w 7860264"/>
                    <a:gd name="connsiteY117" fmla="*/ 2042264 h 3350998"/>
                    <a:gd name="connsiteX118" fmla="*/ 202164 w 7860264"/>
                    <a:gd name="connsiteY118" fmla="*/ 2128941 h 3350998"/>
                    <a:gd name="connsiteX119" fmla="*/ 315511 w 7860264"/>
                    <a:gd name="connsiteY119" fmla="*/ 2230859 h 3350998"/>
                    <a:gd name="connsiteX120" fmla="*/ 320274 w 7860264"/>
                    <a:gd name="connsiteY120" fmla="*/ 2260386 h 3350998"/>
                    <a:gd name="connsiteX121" fmla="*/ 240264 w 7860264"/>
                    <a:gd name="connsiteY121" fmla="*/ 2405166 h 3350998"/>
                    <a:gd name="connsiteX122" fmla="*/ 170731 w 7860264"/>
                    <a:gd name="connsiteY122" fmla="*/ 2530896 h 3350998"/>
                    <a:gd name="connsiteX123" fmla="*/ 221214 w 7860264"/>
                    <a:gd name="connsiteY123" fmla="*/ 2557566 h 3350998"/>
                    <a:gd name="connsiteX124" fmla="*/ 291699 w 7860264"/>
                    <a:gd name="connsiteY124" fmla="*/ 2593761 h 3350998"/>
                    <a:gd name="connsiteX125" fmla="*/ 304081 w 7860264"/>
                    <a:gd name="connsiteY125" fmla="*/ 2608049 h 3350998"/>
                    <a:gd name="connsiteX126" fmla="*/ 356469 w 7860264"/>
                    <a:gd name="connsiteY126" fmla="*/ 3056676 h 3350998"/>
                    <a:gd name="connsiteX127" fmla="*/ 358374 w 7860264"/>
                    <a:gd name="connsiteY127" fmla="*/ 3100491 h 3350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</a:cxnLst>
                  <a:rect l="l" t="t" r="r" b="b"/>
                  <a:pathLst>
                    <a:path w="7860264" h="3350998">
                      <a:moveTo>
                        <a:pt x="3809281" y="3350999"/>
                      </a:moveTo>
                      <a:cubicBezTo>
                        <a:pt x="2651994" y="3350999"/>
                        <a:pt x="1491849" y="3282419"/>
                        <a:pt x="333609" y="3144306"/>
                      </a:cubicBezTo>
                      <a:cubicBezTo>
                        <a:pt x="322179" y="3143353"/>
                        <a:pt x="313606" y="3133828"/>
                        <a:pt x="313606" y="3122399"/>
                      </a:cubicBezTo>
                      <a:cubicBezTo>
                        <a:pt x="312654" y="3101444"/>
                        <a:pt x="311701" y="3081441"/>
                        <a:pt x="310749" y="3060486"/>
                      </a:cubicBezTo>
                      <a:cubicBezTo>
                        <a:pt x="305034" y="2916659"/>
                        <a:pt x="299319" y="2767116"/>
                        <a:pt x="263124" y="2631861"/>
                      </a:cubicBezTo>
                      <a:cubicBezTo>
                        <a:pt x="240264" y="2620431"/>
                        <a:pt x="220261" y="2609953"/>
                        <a:pt x="201211" y="2599476"/>
                      </a:cubicBezTo>
                      <a:cubicBezTo>
                        <a:pt x="179304" y="2588046"/>
                        <a:pt x="156444" y="2575664"/>
                        <a:pt x="130726" y="2562328"/>
                      </a:cubicBezTo>
                      <a:cubicBezTo>
                        <a:pt x="125011" y="2559471"/>
                        <a:pt x="120249" y="2554709"/>
                        <a:pt x="118344" y="2548041"/>
                      </a:cubicBezTo>
                      <a:cubicBezTo>
                        <a:pt x="116439" y="2542326"/>
                        <a:pt x="117391" y="2535659"/>
                        <a:pt x="120249" y="2529944"/>
                      </a:cubicBezTo>
                      <a:cubicBezTo>
                        <a:pt x="148824" y="2480414"/>
                        <a:pt x="175494" y="2430884"/>
                        <a:pt x="201211" y="2384211"/>
                      </a:cubicBezTo>
                      <a:cubicBezTo>
                        <a:pt x="224071" y="2342301"/>
                        <a:pt x="246931" y="2298486"/>
                        <a:pt x="272649" y="2254671"/>
                      </a:cubicBezTo>
                      <a:cubicBezTo>
                        <a:pt x="241216" y="2228001"/>
                        <a:pt x="205974" y="2195616"/>
                        <a:pt x="172636" y="2164184"/>
                      </a:cubicBezTo>
                      <a:cubicBezTo>
                        <a:pt x="133584" y="2127989"/>
                        <a:pt x="92626" y="2090841"/>
                        <a:pt x="58336" y="2061314"/>
                      </a:cubicBezTo>
                      <a:cubicBezTo>
                        <a:pt x="53574" y="2057503"/>
                        <a:pt x="49764" y="2050836"/>
                        <a:pt x="49764" y="2044168"/>
                      </a:cubicBezTo>
                      <a:cubicBezTo>
                        <a:pt x="49764" y="2037501"/>
                        <a:pt x="52621" y="2030834"/>
                        <a:pt x="57384" y="2027024"/>
                      </a:cubicBezTo>
                      <a:cubicBezTo>
                        <a:pt x="98341" y="1989876"/>
                        <a:pt x="145014" y="1938441"/>
                        <a:pt x="189781" y="1889864"/>
                      </a:cubicBezTo>
                      <a:cubicBezTo>
                        <a:pt x="232644" y="1843191"/>
                        <a:pt x="276459" y="1795566"/>
                        <a:pt x="316464" y="1757466"/>
                      </a:cubicBezTo>
                      <a:cubicBezTo>
                        <a:pt x="300271" y="1628879"/>
                        <a:pt x="286936" y="1504101"/>
                        <a:pt x="273601" y="1384086"/>
                      </a:cubicBezTo>
                      <a:cubicBezTo>
                        <a:pt x="260266" y="1263118"/>
                        <a:pt x="245979" y="1139293"/>
                        <a:pt x="230739" y="1010706"/>
                      </a:cubicBezTo>
                      <a:cubicBezTo>
                        <a:pt x="219309" y="1004991"/>
                        <a:pt x="208831" y="999276"/>
                        <a:pt x="197401" y="994513"/>
                      </a:cubicBezTo>
                      <a:cubicBezTo>
                        <a:pt x="182161" y="987846"/>
                        <a:pt x="166921" y="980226"/>
                        <a:pt x="149776" y="970701"/>
                      </a:cubicBezTo>
                      <a:cubicBezTo>
                        <a:pt x="144061" y="966891"/>
                        <a:pt x="140251" y="961176"/>
                        <a:pt x="139299" y="955461"/>
                      </a:cubicBezTo>
                      <a:cubicBezTo>
                        <a:pt x="138346" y="948793"/>
                        <a:pt x="139299" y="942126"/>
                        <a:pt x="144061" y="937363"/>
                      </a:cubicBezTo>
                      <a:cubicBezTo>
                        <a:pt x="166921" y="907836"/>
                        <a:pt x="190734" y="870688"/>
                        <a:pt x="212641" y="834493"/>
                      </a:cubicBezTo>
                      <a:cubicBezTo>
                        <a:pt x="230739" y="805918"/>
                        <a:pt x="248836" y="776391"/>
                        <a:pt x="267886" y="749721"/>
                      </a:cubicBezTo>
                      <a:cubicBezTo>
                        <a:pt x="227881" y="726861"/>
                        <a:pt x="187876" y="696381"/>
                        <a:pt x="148824" y="667806"/>
                      </a:cubicBezTo>
                      <a:cubicBezTo>
                        <a:pt x="103104" y="633516"/>
                        <a:pt x="56431" y="599226"/>
                        <a:pt x="12616" y="576366"/>
                      </a:cubicBezTo>
                      <a:cubicBezTo>
                        <a:pt x="5949" y="572556"/>
                        <a:pt x="1186" y="566841"/>
                        <a:pt x="234" y="559221"/>
                      </a:cubicBezTo>
                      <a:cubicBezTo>
                        <a:pt x="-719" y="551601"/>
                        <a:pt x="1186" y="544934"/>
                        <a:pt x="6901" y="539219"/>
                      </a:cubicBezTo>
                      <a:cubicBezTo>
                        <a:pt x="37381" y="509691"/>
                        <a:pt x="68814" y="470638"/>
                        <a:pt x="99294" y="433491"/>
                      </a:cubicBezTo>
                      <a:cubicBezTo>
                        <a:pt x="125964" y="401106"/>
                        <a:pt x="152634" y="367769"/>
                        <a:pt x="180256" y="339194"/>
                      </a:cubicBezTo>
                      <a:cubicBezTo>
                        <a:pt x="153586" y="303951"/>
                        <a:pt x="133584" y="266804"/>
                        <a:pt x="114534" y="230608"/>
                      </a:cubicBezTo>
                      <a:cubicBezTo>
                        <a:pt x="91674" y="188698"/>
                        <a:pt x="70719" y="148694"/>
                        <a:pt x="41191" y="113451"/>
                      </a:cubicBezTo>
                      <a:cubicBezTo>
                        <a:pt x="35476" y="106783"/>
                        <a:pt x="34524" y="96306"/>
                        <a:pt x="38334" y="88686"/>
                      </a:cubicBezTo>
                      <a:cubicBezTo>
                        <a:pt x="42144" y="80114"/>
                        <a:pt x="51669" y="75351"/>
                        <a:pt x="60241" y="76303"/>
                      </a:cubicBezTo>
                      <a:cubicBezTo>
                        <a:pt x="2517691" y="219179"/>
                        <a:pt x="5007527" y="193461"/>
                        <a:pt x="7461167" y="103"/>
                      </a:cubicBezTo>
                      <a:cubicBezTo>
                        <a:pt x="7470692" y="-849"/>
                        <a:pt x="7480217" y="4866"/>
                        <a:pt x="7484027" y="13438"/>
                      </a:cubicBezTo>
                      <a:cubicBezTo>
                        <a:pt x="7487836" y="22011"/>
                        <a:pt x="7485932" y="32488"/>
                        <a:pt x="7479264" y="39156"/>
                      </a:cubicBezTo>
                      <a:cubicBezTo>
                        <a:pt x="7426877" y="91544"/>
                        <a:pt x="7385919" y="148694"/>
                        <a:pt x="7345914" y="204891"/>
                      </a:cubicBezTo>
                      <a:cubicBezTo>
                        <a:pt x="7310672" y="254421"/>
                        <a:pt x="7274477" y="304904"/>
                        <a:pt x="7230661" y="352529"/>
                      </a:cubicBezTo>
                      <a:cubicBezTo>
                        <a:pt x="7297336" y="383961"/>
                        <a:pt x="7362107" y="416346"/>
                        <a:pt x="7425924" y="447779"/>
                      </a:cubicBezTo>
                      <a:cubicBezTo>
                        <a:pt x="7499267" y="483973"/>
                        <a:pt x="7574514" y="521121"/>
                        <a:pt x="7650714" y="556363"/>
                      </a:cubicBezTo>
                      <a:cubicBezTo>
                        <a:pt x="7660239" y="560174"/>
                        <a:pt x="7665002" y="570651"/>
                        <a:pt x="7664049" y="581129"/>
                      </a:cubicBezTo>
                      <a:cubicBezTo>
                        <a:pt x="7662144" y="591606"/>
                        <a:pt x="7654524" y="599226"/>
                        <a:pt x="7644047" y="600179"/>
                      </a:cubicBezTo>
                      <a:cubicBezTo>
                        <a:pt x="7572609" y="609704"/>
                        <a:pt x="7495457" y="623991"/>
                        <a:pt x="7421161" y="638279"/>
                      </a:cubicBezTo>
                      <a:cubicBezTo>
                        <a:pt x="7370679" y="647804"/>
                        <a:pt x="7319244" y="657329"/>
                        <a:pt x="7268761" y="664949"/>
                      </a:cubicBezTo>
                      <a:cubicBezTo>
                        <a:pt x="7293527" y="680188"/>
                        <a:pt x="7314482" y="698286"/>
                        <a:pt x="7335436" y="714479"/>
                      </a:cubicBezTo>
                      <a:cubicBezTo>
                        <a:pt x="7372584" y="744959"/>
                        <a:pt x="7407827" y="773534"/>
                        <a:pt x="7457357" y="789726"/>
                      </a:cubicBezTo>
                      <a:cubicBezTo>
                        <a:pt x="7466882" y="792584"/>
                        <a:pt x="7472597" y="801156"/>
                        <a:pt x="7473549" y="811634"/>
                      </a:cubicBezTo>
                      <a:cubicBezTo>
                        <a:pt x="7477359" y="1015468"/>
                        <a:pt x="7481169" y="1224066"/>
                        <a:pt x="7484979" y="1433616"/>
                      </a:cubicBezTo>
                      <a:cubicBezTo>
                        <a:pt x="7488789" y="1647929"/>
                        <a:pt x="7492599" y="1869861"/>
                        <a:pt x="7497361" y="2081316"/>
                      </a:cubicBezTo>
                      <a:cubicBezTo>
                        <a:pt x="7523079" y="2104176"/>
                        <a:pt x="7547844" y="2130846"/>
                        <a:pt x="7571657" y="2156564"/>
                      </a:cubicBezTo>
                      <a:cubicBezTo>
                        <a:pt x="7596422" y="2184186"/>
                        <a:pt x="7623092" y="2211809"/>
                        <a:pt x="7649761" y="2234669"/>
                      </a:cubicBezTo>
                      <a:cubicBezTo>
                        <a:pt x="7654524" y="2239431"/>
                        <a:pt x="7657382" y="2245146"/>
                        <a:pt x="7658334" y="2251814"/>
                      </a:cubicBezTo>
                      <a:cubicBezTo>
                        <a:pt x="7658334" y="2258481"/>
                        <a:pt x="7655477" y="2265149"/>
                        <a:pt x="7650714" y="2268959"/>
                      </a:cubicBezTo>
                      <a:cubicBezTo>
                        <a:pt x="7623092" y="2293724"/>
                        <a:pt x="7596422" y="2312774"/>
                        <a:pt x="7570704" y="2331824"/>
                      </a:cubicBezTo>
                      <a:cubicBezTo>
                        <a:pt x="7550702" y="2346111"/>
                        <a:pt x="7531652" y="2360399"/>
                        <a:pt x="7512602" y="2376591"/>
                      </a:cubicBezTo>
                      <a:cubicBezTo>
                        <a:pt x="7601184" y="2468984"/>
                        <a:pt x="7705007" y="2536611"/>
                        <a:pt x="7845977" y="2593761"/>
                      </a:cubicBezTo>
                      <a:cubicBezTo>
                        <a:pt x="7854549" y="2597571"/>
                        <a:pt x="7860264" y="2605191"/>
                        <a:pt x="7860264" y="2613764"/>
                      </a:cubicBezTo>
                      <a:cubicBezTo>
                        <a:pt x="7860264" y="2622336"/>
                        <a:pt x="7855502" y="2630909"/>
                        <a:pt x="7847882" y="2635671"/>
                      </a:cubicBezTo>
                      <a:cubicBezTo>
                        <a:pt x="7776444" y="2672819"/>
                        <a:pt x="7701197" y="2722349"/>
                        <a:pt x="7627854" y="2769974"/>
                      </a:cubicBezTo>
                      <a:cubicBezTo>
                        <a:pt x="7564036" y="2811884"/>
                        <a:pt x="7498314" y="2855699"/>
                        <a:pt x="7433544" y="2890941"/>
                      </a:cubicBezTo>
                      <a:cubicBezTo>
                        <a:pt x="7465929" y="2917611"/>
                        <a:pt x="7496409" y="2939519"/>
                        <a:pt x="7525936" y="2961426"/>
                      </a:cubicBezTo>
                      <a:cubicBezTo>
                        <a:pt x="7564989" y="2989049"/>
                        <a:pt x="7604994" y="3018576"/>
                        <a:pt x="7647857" y="3056676"/>
                      </a:cubicBezTo>
                      <a:cubicBezTo>
                        <a:pt x="7654524" y="3062391"/>
                        <a:pt x="7657382" y="3071916"/>
                        <a:pt x="7654524" y="3080489"/>
                      </a:cubicBezTo>
                      <a:cubicBezTo>
                        <a:pt x="7651667" y="3089061"/>
                        <a:pt x="7644047" y="3095728"/>
                        <a:pt x="7635474" y="3096681"/>
                      </a:cubicBezTo>
                      <a:cubicBezTo>
                        <a:pt x="6369602" y="3266226"/>
                        <a:pt x="5091347" y="3350999"/>
                        <a:pt x="3809281" y="3350999"/>
                      </a:cubicBezTo>
                      <a:close/>
                      <a:moveTo>
                        <a:pt x="358374" y="3100491"/>
                      </a:moveTo>
                      <a:cubicBezTo>
                        <a:pt x="1508041" y="3236699"/>
                        <a:pt x="2660566" y="3304326"/>
                        <a:pt x="3809281" y="3304326"/>
                      </a:cubicBezTo>
                      <a:cubicBezTo>
                        <a:pt x="5073249" y="3304326"/>
                        <a:pt x="6330549" y="3222411"/>
                        <a:pt x="7575467" y="3057628"/>
                      </a:cubicBezTo>
                      <a:cubicBezTo>
                        <a:pt x="7548797" y="3036674"/>
                        <a:pt x="7523079" y="3017624"/>
                        <a:pt x="7496409" y="2998574"/>
                      </a:cubicBezTo>
                      <a:cubicBezTo>
                        <a:pt x="7457357" y="2970951"/>
                        <a:pt x="7417352" y="2941424"/>
                        <a:pt x="7374489" y="2903324"/>
                      </a:cubicBezTo>
                      <a:cubicBezTo>
                        <a:pt x="7368774" y="2898561"/>
                        <a:pt x="7365917" y="2890941"/>
                        <a:pt x="7366869" y="2883321"/>
                      </a:cubicBezTo>
                      <a:cubicBezTo>
                        <a:pt x="7367822" y="2875701"/>
                        <a:pt x="7372584" y="2869034"/>
                        <a:pt x="7379252" y="2866176"/>
                      </a:cubicBezTo>
                      <a:cubicBezTo>
                        <a:pt x="7451642" y="2829028"/>
                        <a:pt x="7526889" y="2779499"/>
                        <a:pt x="7599279" y="2731874"/>
                      </a:cubicBezTo>
                      <a:cubicBezTo>
                        <a:pt x="7659286" y="2692821"/>
                        <a:pt x="7720247" y="2652816"/>
                        <a:pt x="7780254" y="2618526"/>
                      </a:cubicBezTo>
                      <a:cubicBezTo>
                        <a:pt x="7646904" y="2559471"/>
                        <a:pt x="7545939" y="2488034"/>
                        <a:pt x="7458309" y="2390878"/>
                      </a:cubicBezTo>
                      <a:cubicBezTo>
                        <a:pt x="7454499" y="2386116"/>
                        <a:pt x="7451642" y="2380401"/>
                        <a:pt x="7452594" y="2373734"/>
                      </a:cubicBezTo>
                      <a:cubicBezTo>
                        <a:pt x="7452594" y="2368019"/>
                        <a:pt x="7455452" y="2362303"/>
                        <a:pt x="7460214" y="2357541"/>
                      </a:cubicBezTo>
                      <a:cubicBezTo>
                        <a:pt x="7487836" y="2332776"/>
                        <a:pt x="7514507" y="2313726"/>
                        <a:pt x="7540224" y="2294676"/>
                      </a:cubicBezTo>
                      <a:cubicBezTo>
                        <a:pt x="7559274" y="2280389"/>
                        <a:pt x="7577372" y="2267053"/>
                        <a:pt x="7596422" y="2251814"/>
                      </a:cubicBezTo>
                      <a:cubicBezTo>
                        <a:pt x="7574514" y="2231811"/>
                        <a:pt x="7554511" y="2208951"/>
                        <a:pt x="7534509" y="2187996"/>
                      </a:cubicBezTo>
                      <a:cubicBezTo>
                        <a:pt x="7509744" y="2161326"/>
                        <a:pt x="7483074" y="2132751"/>
                        <a:pt x="7456404" y="2109891"/>
                      </a:cubicBezTo>
                      <a:cubicBezTo>
                        <a:pt x="7451642" y="2106081"/>
                        <a:pt x="7448784" y="2099414"/>
                        <a:pt x="7448784" y="2092746"/>
                      </a:cubicBezTo>
                      <a:cubicBezTo>
                        <a:pt x="7444022" y="1877481"/>
                        <a:pt x="7440211" y="1652691"/>
                        <a:pt x="7436402" y="1434568"/>
                      </a:cubicBezTo>
                      <a:cubicBezTo>
                        <a:pt x="7432592" y="1230734"/>
                        <a:pt x="7428782" y="1026899"/>
                        <a:pt x="7424972" y="828779"/>
                      </a:cubicBezTo>
                      <a:cubicBezTo>
                        <a:pt x="7375442" y="808776"/>
                        <a:pt x="7339247" y="779249"/>
                        <a:pt x="7304004" y="750674"/>
                      </a:cubicBezTo>
                      <a:cubicBezTo>
                        <a:pt x="7266857" y="720194"/>
                        <a:pt x="7231614" y="691619"/>
                        <a:pt x="7182084" y="675426"/>
                      </a:cubicBezTo>
                      <a:cubicBezTo>
                        <a:pt x="7171607" y="671616"/>
                        <a:pt x="7164939" y="662091"/>
                        <a:pt x="7165892" y="651613"/>
                      </a:cubicBezTo>
                      <a:cubicBezTo>
                        <a:pt x="7166844" y="641136"/>
                        <a:pt x="7175417" y="632563"/>
                        <a:pt x="7185894" y="630659"/>
                      </a:cubicBezTo>
                      <a:cubicBezTo>
                        <a:pt x="7258284" y="621134"/>
                        <a:pt x="7335436" y="606846"/>
                        <a:pt x="7409732" y="592559"/>
                      </a:cubicBezTo>
                      <a:cubicBezTo>
                        <a:pt x="7459261" y="583034"/>
                        <a:pt x="7509744" y="574461"/>
                        <a:pt x="7559274" y="565888"/>
                      </a:cubicBezTo>
                      <a:cubicBezTo>
                        <a:pt x="7505934" y="540171"/>
                        <a:pt x="7453547" y="514454"/>
                        <a:pt x="7402111" y="489688"/>
                      </a:cubicBezTo>
                      <a:cubicBezTo>
                        <a:pt x="7329722" y="453494"/>
                        <a:pt x="7254474" y="416346"/>
                        <a:pt x="7178274" y="382056"/>
                      </a:cubicBezTo>
                      <a:cubicBezTo>
                        <a:pt x="7171607" y="379198"/>
                        <a:pt x="7166844" y="372531"/>
                        <a:pt x="7164939" y="364911"/>
                      </a:cubicBezTo>
                      <a:cubicBezTo>
                        <a:pt x="7163986" y="357291"/>
                        <a:pt x="7165892" y="349671"/>
                        <a:pt x="7171607" y="344909"/>
                      </a:cubicBezTo>
                      <a:cubicBezTo>
                        <a:pt x="7223994" y="292521"/>
                        <a:pt x="7264952" y="235371"/>
                        <a:pt x="7304957" y="179173"/>
                      </a:cubicBezTo>
                      <a:cubicBezTo>
                        <a:pt x="7335436" y="136311"/>
                        <a:pt x="7365917" y="93448"/>
                        <a:pt x="7402111" y="51539"/>
                      </a:cubicBezTo>
                      <a:cubicBezTo>
                        <a:pt x="4982761" y="237276"/>
                        <a:pt x="2527216" y="262041"/>
                        <a:pt x="104056" y="123928"/>
                      </a:cubicBezTo>
                      <a:cubicBezTo>
                        <a:pt x="122154" y="151551"/>
                        <a:pt x="137394" y="180126"/>
                        <a:pt x="152634" y="207748"/>
                      </a:cubicBezTo>
                      <a:cubicBezTo>
                        <a:pt x="175494" y="249658"/>
                        <a:pt x="196449" y="289663"/>
                        <a:pt x="225976" y="324906"/>
                      </a:cubicBezTo>
                      <a:cubicBezTo>
                        <a:pt x="233596" y="334431"/>
                        <a:pt x="232644" y="347766"/>
                        <a:pt x="224071" y="356338"/>
                      </a:cubicBezTo>
                      <a:cubicBezTo>
                        <a:pt x="193591" y="385866"/>
                        <a:pt x="162159" y="424919"/>
                        <a:pt x="131679" y="462066"/>
                      </a:cubicBezTo>
                      <a:cubicBezTo>
                        <a:pt x="107866" y="491594"/>
                        <a:pt x="82149" y="522073"/>
                        <a:pt x="57384" y="548744"/>
                      </a:cubicBezTo>
                      <a:cubicBezTo>
                        <a:pt x="96436" y="571604"/>
                        <a:pt x="135489" y="601131"/>
                        <a:pt x="173589" y="629706"/>
                      </a:cubicBezTo>
                      <a:cubicBezTo>
                        <a:pt x="219309" y="663044"/>
                        <a:pt x="265981" y="698286"/>
                        <a:pt x="309796" y="721146"/>
                      </a:cubicBezTo>
                      <a:cubicBezTo>
                        <a:pt x="315511" y="724004"/>
                        <a:pt x="320274" y="729719"/>
                        <a:pt x="322179" y="736386"/>
                      </a:cubicBezTo>
                      <a:cubicBezTo>
                        <a:pt x="324084" y="743054"/>
                        <a:pt x="322179" y="749721"/>
                        <a:pt x="317416" y="755436"/>
                      </a:cubicBezTo>
                      <a:cubicBezTo>
                        <a:pt x="294556" y="784963"/>
                        <a:pt x="270744" y="822111"/>
                        <a:pt x="248836" y="858306"/>
                      </a:cubicBezTo>
                      <a:cubicBezTo>
                        <a:pt x="230739" y="886881"/>
                        <a:pt x="212641" y="916409"/>
                        <a:pt x="193591" y="943079"/>
                      </a:cubicBezTo>
                      <a:cubicBezTo>
                        <a:pt x="200259" y="945936"/>
                        <a:pt x="206926" y="949746"/>
                        <a:pt x="213594" y="952604"/>
                      </a:cubicBezTo>
                      <a:cubicBezTo>
                        <a:pt x="228834" y="959271"/>
                        <a:pt x="245026" y="966891"/>
                        <a:pt x="261219" y="976416"/>
                      </a:cubicBezTo>
                      <a:cubicBezTo>
                        <a:pt x="266934" y="980226"/>
                        <a:pt x="271696" y="985941"/>
                        <a:pt x="272649" y="993561"/>
                      </a:cubicBezTo>
                      <a:cubicBezTo>
                        <a:pt x="288841" y="1125959"/>
                        <a:pt x="303129" y="1254546"/>
                        <a:pt x="317416" y="1378371"/>
                      </a:cubicBezTo>
                      <a:cubicBezTo>
                        <a:pt x="331704" y="1502196"/>
                        <a:pt x="345991" y="1630784"/>
                        <a:pt x="362184" y="1763181"/>
                      </a:cubicBezTo>
                      <a:cubicBezTo>
                        <a:pt x="363136" y="1770801"/>
                        <a:pt x="360279" y="1778421"/>
                        <a:pt x="354564" y="1783184"/>
                      </a:cubicBezTo>
                      <a:cubicBezTo>
                        <a:pt x="313606" y="1820331"/>
                        <a:pt x="266934" y="1871766"/>
                        <a:pt x="222166" y="1920343"/>
                      </a:cubicBezTo>
                      <a:cubicBezTo>
                        <a:pt x="183114" y="1963206"/>
                        <a:pt x="143109" y="2007021"/>
                        <a:pt x="105961" y="2042264"/>
                      </a:cubicBezTo>
                      <a:cubicBezTo>
                        <a:pt x="136441" y="2068934"/>
                        <a:pt x="169779" y="2099414"/>
                        <a:pt x="202164" y="2128941"/>
                      </a:cubicBezTo>
                      <a:cubicBezTo>
                        <a:pt x="241216" y="2165136"/>
                        <a:pt x="281221" y="2201331"/>
                        <a:pt x="315511" y="2230859"/>
                      </a:cubicBezTo>
                      <a:cubicBezTo>
                        <a:pt x="324084" y="2238478"/>
                        <a:pt x="325989" y="2250861"/>
                        <a:pt x="320274" y="2260386"/>
                      </a:cubicBezTo>
                      <a:cubicBezTo>
                        <a:pt x="291699" y="2309916"/>
                        <a:pt x="265029" y="2358494"/>
                        <a:pt x="240264" y="2405166"/>
                      </a:cubicBezTo>
                      <a:cubicBezTo>
                        <a:pt x="218356" y="2446124"/>
                        <a:pt x="195496" y="2488034"/>
                        <a:pt x="170731" y="2530896"/>
                      </a:cubicBezTo>
                      <a:cubicBezTo>
                        <a:pt x="188829" y="2540421"/>
                        <a:pt x="205021" y="2548994"/>
                        <a:pt x="221214" y="2557566"/>
                      </a:cubicBezTo>
                      <a:cubicBezTo>
                        <a:pt x="243121" y="2568996"/>
                        <a:pt x="265029" y="2581378"/>
                        <a:pt x="291699" y="2593761"/>
                      </a:cubicBezTo>
                      <a:cubicBezTo>
                        <a:pt x="297414" y="2596619"/>
                        <a:pt x="302176" y="2602334"/>
                        <a:pt x="304081" y="2608049"/>
                      </a:cubicBezTo>
                      <a:cubicBezTo>
                        <a:pt x="344086" y="2750924"/>
                        <a:pt x="349801" y="2907134"/>
                        <a:pt x="356469" y="3056676"/>
                      </a:cubicBezTo>
                      <a:cubicBezTo>
                        <a:pt x="356469" y="3071916"/>
                        <a:pt x="357421" y="3086203"/>
                        <a:pt x="358374" y="3100491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grpSp>
              <p:nvGrpSpPr>
                <p:cNvPr id="35" name="Graphic 3">
                  <a:extLst>
                    <a:ext uri="{FF2B5EF4-FFF2-40B4-BE49-F238E27FC236}">
                      <a16:creationId xmlns:a16="http://schemas.microsoft.com/office/drawing/2014/main" id="{4229AC33-4659-42E3-B398-A5AFC1A11506}"/>
                    </a:ext>
                  </a:extLst>
                </p:cNvPr>
                <p:cNvGrpSpPr/>
                <p:nvPr/>
              </p:nvGrpSpPr>
              <p:grpSpPr>
                <a:xfrm>
                  <a:off x="6960830" y="2289634"/>
                  <a:ext cx="1188634" cy="1023983"/>
                  <a:chOff x="6960830" y="2289634"/>
                  <a:chExt cx="1188634" cy="1023983"/>
                </a:xfrm>
              </p:grpSpPr>
              <p:sp>
                <p:nvSpPr>
                  <p:cNvPr id="36" name="Freeform: Shape 35">
                    <a:extLst>
                      <a:ext uri="{FF2B5EF4-FFF2-40B4-BE49-F238E27FC236}">
                        <a16:creationId xmlns:a16="http://schemas.microsoft.com/office/drawing/2014/main" id="{894C1B64-06C0-4E23-9A34-A7BA0FCC7E8C}"/>
                      </a:ext>
                    </a:extLst>
                  </p:cNvPr>
                  <p:cNvSpPr/>
                  <p:nvPr/>
                </p:nvSpPr>
                <p:spPr>
                  <a:xfrm>
                    <a:off x="6961782" y="2753309"/>
                    <a:ext cx="1187682" cy="560308"/>
                  </a:xfrm>
                  <a:custGeom>
                    <a:avLst/>
                    <a:gdLst>
                      <a:gd name="connsiteX0" fmla="*/ 1177357 w 1187682"/>
                      <a:gd name="connsiteY0" fmla="*/ 34290 h 560308"/>
                      <a:gd name="connsiteX1" fmla="*/ 1090680 w 1187682"/>
                      <a:gd name="connsiteY1" fmla="*/ 19050 h 560308"/>
                      <a:gd name="connsiteX2" fmla="*/ 974475 w 1187682"/>
                      <a:gd name="connsiteY2" fmla="*/ 10477 h 560308"/>
                      <a:gd name="connsiteX3" fmla="*/ 932565 w 1187682"/>
                      <a:gd name="connsiteY3" fmla="*/ 7620 h 560308"/>
                      <a:gd name="connsiteX4" fmla="*/ 155325 w 1187682"/>
                      <a:gd name="connsiteY4" fmla="*/ 7620 h 560308"/>
                      <a:gd name="connsiteX5" fmla="*/ 155325 w 1187682"/>
                      <a:gd name="connsiteY5" fmla="*/ 0 h 560308"/>
                      <a:gd name="connsiteX6" fmla="*/ 47692 w 1187682"/>
                      <a:gd name="connsiteY6" fmla="*/ 6668 h 560308"/>
                      <a:gd name="connsiteX7" fmla="*/ 10545 w 1187682"/>
                      <a:gd name="connsiteY7" fmla="*/ 22860 h 560308"/>
                      <a:gd name="connsiteX8" fmla="*/ 3877 w 1187682"/>
                      <a:gd name="connsiteY8" fmla="*/ 115252 h 560308"/>
                      <a:gd name="connsiteX9" fmla="*/ 8640 w 1187682"/>
                      <a:gd name="connsiteY9" fmla="*/ 231458 h 560308"/>
                      <a:gd name="connsiteX10" fmla="*/ 18165 w 1187682"/>
                      <a:gd name="connsiteY10" fmla="*/ 469583 h 560308"/>
                      <a:gd name="connsiteX11" fmla="*/ 28642 w 1187682"/>
                      <a:gd name="connsiteY11" fmla="*/ 519112 h 560308"/>
                      <a:gd name="connsiteX12" fmla="*/ 84840 w 1187682"/>
                      <a:gd name="connsiteY12" fmla="*/ 541020 h 560308"/>
                      <a:gd name="connsiteX13" fmla="*/ 1122112 w 1187682"/>
                      <a:gd name="connsiteY13" fmla="*/ 541020 h 560308"/>
                      <a:gd name="connsiteX14" fmla="*/ 1166880 w 1187682"/>
                      <a:gd name="connsiteY14" fmla="*/ 525780 h 560308"/>
                      <a:gd name="connsiteX15" fmla="*/ 1177357 w 1187682"/>
                      <a:gd name="connsiteY15" fmla="*/ 475297 h 560308"/>
                      <a:gd name="connsiteX16" fmla="*/ 1184025 w 1187682"/>
                      <a:gd name="connsiteY16" fmla="*/ 138113 h 560308"/>
                      <a:gd name="connsiteX17" fmla="*/ 1186882 w 1187682"/>
                      <a:gd name="connsiteY17" fmla="*/ 57150 h 560308"/>
                      <a:gd name="connsiteX18" fmla="*/ 1177357 w 1187682"/>
                      <a:gd name="connsiteY18" fmla="*/ 34290 h 560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187682" h="560308">
                        <a:moveTo>
                          <a:pt x="1177357" y="34290"/>
                        </a:moveTo>
                        <a:cubicBezTo>
                          <a:pt x="1162117" y="15240"/>
                          <a:pt x="1112587" y="20002"/>
                          <a:pt x="1090680" y="19050"/>
                        </a:cubicBezTo>
                        <a:cubicBezTo>
                          <a:pt x="1051627" y="16193"/>
                          <a:pt x="1013527" y="13335"/>
                          <a:pt x="974475" y="10477"/>
                        </a:cubicBezTo>
                        <a:cubicBezTo>
                          <a:pt x="960187" y="9525"/>
                          <a:pt x="946852" y="8572"/>
                          <a:pt x="932565" y="7620"/>
                        </a:cubicBezTo>
                        <a:lnTo>
                          <a:pt x="155325" y="7620"/>
                        </a:lnTo>
                        <a:lnTo>
                          <a:pt x="155325" y="0"/>
                        </a:lnTo>
                        <a:cubicBezTo>
                          <a:pt x="119130" y="1905"/>
                          <a:pt x="83887" y="4763"/>
                          <a:pt x="47692" y="6668"/>
                        </a:cubicBezTo>
                        <a:cubicBezTo>
                          <a:pt x="33405" y="7620"/>
                          <a:pt x="19117" y="11430"/>
                          <a:pt x="10545" y="22860"/>
                        </a:cubicBezTo>
                        <a:cubicBezTo>
                          <a:pt x="-7553" y="45720"/>
                          <a:pt x="2925" y="88582"/>
                          <a:pt x="3877" y="115252"/>
                        </a:cubicBezTo>
                        <a:cubicBezTo>
                          <a:pt x="5782" y="154305"/>
                          <a:pt x="6735" y="193358"/>
                          <a:pt x="8640" y="231458"/>
                        </a:cubicBezTo>
                        <a:cubicBezTo>
                          <a:pt x="11497" y="311468"/>
                          <a:pt x="14355" y="390525"/>
                          <a:pt x="18165" y="469583"/>
                        </a:cubicBezTo>
                        <a:cubicBezTo>
                          <a:pt x="19117" y="486728"/>
                          <a:pt x="20070" y="504825"/>
                          <a:pt x="28642" y="519112"/>
                        </a:cubicBezTo>
                        <a:cubicBezTo>
                          <a:pt x="40072" y="538162"/>
                          <a:pt x="64837" y="540068"/>
                          <a:pt x="84840" y="541020"/>
                        </a:cubicBezTo>
                        <a:cubicBezTo>
                          <a:pt x="429645" y="566737"/>
                          <a:pt x="776355" y="566737"/>
                          <a:pt x="1122112" y="541020"/>
                        </a:cubicBezTo>
                        <a:cubicBezTo>
                          <a:pt x="1136400" y="540068"/>
                          <a:pt x="1156402" y="538162"/>
                          <a:pt x="1166880" y="525780"/>
                        </a:cubicBezTo>
                        <a:cubicBezTo>
                          <a:pt x="1178310" y="513397"/>
                          <a:pt x="1176405" y="491490"/>
                          <a:pt x="1177357" y="475297"/>
                        </a:cubicBezTo>
                        <a:cubicBezTo>
                          <a:pt x="1180215" y="362903"/>
                          <a:pt x="1184025" y="250508"/>
                          <a:pt x="1184025" y="138113"/>
                        </a:cubicBezTo>
                        <a:cubicBezTo>
                          <a:pt x="1184025" y="120015"/>
                          <a:pt x="1189740" y="83820"/>
                          <a:pt x="1186882" y="57150"/>
                        </a:cubicBezTo>
                        <a:cubicBezTo>
                          <a:pt x="1184977" y="48577"/>
                          <a:pt x="1182120" y="40005"/>
                          <a:pt x="1177357" y="34290"/>
                        </a:cubicBezTo>
                        <a:close/>
                      </a:path>
                    </a:pathLst>
                  </a:custGeom>
                  <a:solidFill>
                    <a:srgbClr val="F8919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umanst521 BT"/>
                      <a:cs typeface="+mn-cs"/>
                    </a:endParaRPr>
                  </a:p>
                </p:txBody>
              </p:sp>
              <p:sp>
                <p:nvSpPr>
                  <p:cNvPr id="37" name="Freeform: Shape 36">
                    <a:extLst>
                      <a:ext uri="{FF2B5EF4-FFF2-40B4-BE49-F238E27FC236}">
                        <a16:creationId xmlns:a16="http://schemas.microsoft.com/office/drawing/2014/main" id="{9CCB43F7-5BAB-46CB-9E05-C49F7A3CE3B6}"/>
                      </a:ext>
                    </a:extLst>
                  </p:cNvPr>
                  <p:cNvSpPr/>
                  <p:nvPr/>
                </p:nvSpPr>
                <p:spPr>
                  <a:xfrm>
                    <a:off x="6960830" y="2289634"/>
                    <a:ext cx="1187682" cy="1023983"/>
                  </a:xfrm>
                  <a:custGeom>
                    <a:avLst/>
                    <a:gdLst>
                      <a:gd name="connsiteX0" fmla="*/ 1186882 w 1187682"/>
                      <a:gd name="connsiteY0" fmla="*/ 521778 h 1023983"/>
                      <a:gd name="connsiteX1" fmla="*/ 1179262 w 1187682"/>
                      <a:gd name="connsiteY1" fmla="*/ 497013 h 1023983"/>
                      <a:gd name="connsiteX2" fmla="*/ 1092585 w 1187682"/>
                      <a:gd name="connsiteY2" fmla="*/ 481773 h 1023983"/>
                      <a:gd name="connsiteX3" fmla="*/ 976380 w 1187682"/>
                      <a:gd name="connsiteY3" fmla="*/ 473200 h 1023983"/>
                      <a:gd name="connsiteX4" fmla="*/ 761115 w 1187682"/>
                      <a:gd name="connsiteY4" fmla="*/ 460818 h 1023983"/>
                      <a:gd name="connsiteX5" fmla="*/ 745875 w 1187682"/>
                      <a:gd name="connsiteY5" fmla="*/ 335088 h 1023983"/>
                      <a:gd name="connsiteX6" fmla="*/ 802072 w 1187682"/>
                      <a:gd name="connsiteY6" fmla="*/ 169353 h 1023983"/>
                      <a:gd name="connsiteX7" fmla="*/ 750637 w 1187682"/>
                      <a:gd name="connsiteY7" fmla="*/ 35050 h 1023983"/>
                      <a:gd name="connsiteX8" fmla="*/ 604905 w 1187682"/>
                      <a:gd name="connsiteY8" fmla="*/ 12190 h 1023983"/>
                      <a:gd name="connsiteX9" fmla="*/ 601095 w 1187682"/>
                      <a:gd name="connsiteY9" fmla="*/ 14095 h 1023983"/>
                      <a:gd name="connsiteX10" fmla="*/ 485842 w 1187682"/>
                      <a:gd name="connsiteY10" fmla="*/ 12190 h 1023983"/>
                      <a:gd name="connsiteX11" fmla="*/ 389640 w 1187682"/>
                      <a:gd name="connsiteY11" fmla="*/ 134110 h 1023983"/>
                      <a:gd name="connsiteX12" fmla="*/ 411547 w 1187682"/>
                      <a:gd name="connsiteY12" fmla="*/ 328420 h 1023983"/>
                      <a:gd name="connsiteX13" fmla="*/ 411547 w 1187682"/>
                      <a:gd name="connsiteY13" fmla="*/ 328420 h 1023983"/>
                      <a:gd name="connsiteX14" fmla="*/ 381067 w 1187682"/>
                      <a:gd name="connsiteY14" fmla="*/ 454150 h 1023983"/>
                      <a:gd name="connsiteX15" fmla="*/ 282960 w 1187682"/>
                      <a:gd name="connsiteY15" fmla="*/ 457008 h 1023983"/>
                      <a:gd name="connsiteX16" fmla="*/ 47692 w 1187682"/>
                      <a:gd name="connsiteY16" fmla="*/ 470343 h 1023983"/>
                      <a:gd name="connsiteX17" fmla="*/ 10545 w 1187682"/>
                      <a:gd name="connsiteY17" fmla="*/ 486535 h 1023983"/>
                      <a:gd name="connsiteX18" fmla="*/ 3877 w 1187682"/>
                      <a:gd name="connsiteY18" fmla="*/ 578928 h 1023983"/>
                      <a:gd name="connsiteX19" fmla="*/ 8640 w 1187682"/>
                      <a:gd name="connsiteY19" fmla="*/ 695133 h 1023983"/>
                      <a:gd name="connsiteX20" fmla="*/ 18165 w 1187682"/>
                      <a:gd name="connsiteY20" fmla="*/ 933258 h 1023983"/>
                      <a:gd name="connsiteX21" fmla="*/ 28642 w 1187682"/>
                      <a:gd name="connsiteY21" fmla="*/ 982788 h 1023983"/>
                      <a:gd name="connsiteX22" fmla="*/ 84840 w 1187682"/>
                      <a:gd name="connsiteY22" fmla="*/ 1004695 h 1023983"/>
                      <a:gd name="connsiteX23" fmla="*/ 1122112 w 1187682"/>
                      <a:gd name="connsiteY23" fmla="*/ 1004695 h 1023983"/>
                      <a:gd name="connsiteX24" fmla="*/ 1166880 w 1187682"/>
                      <a:gd name="connsiteY24" fmla="*/ 989456 h 1023983"/>
                      <a:gd name="connsiteX25" fmla="*/ 1177357 w 1187682"/>
                      <a:gd name="connsiteY25" fmla="*/ 938973 h 1023983"/>
                      <a:gd name="connsiteX26" fmla="*/ 1184025 w 1187682"/>
                      <a:gd name="connsiteY26" fmla="*/ 601788 h 1023983"/>
                      <a:gd name="connsiteX27" fmla="*/ 1186882 w 1187682"/>
                      <a:gd name="connsiteY27" fmla="*/ 521778 h 1023983"/>
                      <a:gd name="connsiteX28" fmla="*/ 653482 w 1187682"/>
                      <a:gd name="connsiteY28" fmla="*/ 59815 h 1023983"/>
                      <a:gd name="connsiteX29" fmla="*/ 704917 w 1187682"/>
                      <a:gd name="connsiteY29" fmla="*/ 73150 h 1023983"/>
                      <a:gd name="connsiteX30" fmla="*/ 743970 w 1187682"/>
                      <a:gd name="connsiteY30" fmla="*/ 162685 h 1023983"/>
                      <a:gd name="connsiteX31" fmla="*/ 692535 w 1187682"/>
                      <a:gd name="connsiteY31" fmla="*/ 311275 h 1023983"/>
                      <a:gd name="connsiteX32" fmla="*/ 688725 w 1187682"/>
                      <a:gd name="connsiteY32" fmla="*/ 325563 h 1023983"/>
                      <a:gd name="connsiteX33" fmla="*/ 687772 w 1187682"/>
                      <a:gd name="connsiteY33" fmla="*/ 334135 h 1023983"/>
                      <a:gd name="connsiteX34" fmla="*/ 702060 w 1187682"/>
                      <a:gd name="connsiteY34" fmla="*/ 457960 h 1023983"/>
                      <a:gd name="connsiteX35" fmla="*/ 702060 w 1187682"/>
                      <a:gd name="connsiteY35" fmla="*/ 457960 h 1023983"/>
                      <a:gd name="connsiteX36" fmla="*/ 643005 w 1187682"/>
                      <a:gd name="connsiteY36" fmla="*/ 456055 h 1023983"/>
                      <a:gd name="connsiteX37" fmla="*/ 628717 w 1187682"/>
                      <a:gd name="connsiteY37" fmla="*/ 335088 h 1023983"/>
                      <a:gd name="connsiteX38" fmla="*/ 684915 w 1187682"/>
                      <a:gd name="connsiteY38" fmla="*/ 169353 h 1023983"/>
                      <a:gd name="connsiteX39" fmla="*/ 653482 w 1187682"/>
                      <a:gd name="connsiteY39" fmla="*/ 59815 h 1023983"/>
                      <a:gd name="connsiteX40" fmla="*/ 562995 w 1187682"/>
                      <a:gd name="connsiteY40" fmla="*/ 177925 h 1023983"/>
                      <a:gd name="connsiteX41" fmla="*/ 600142 w 1187682"/>
                      <a:gd name="connsiteY41" fmla="*/ 86485 h 1023983"/>
                      <a:gd name="connsiteX42" fmla="*/ 625860 w 1187682"/>
                      <a:gd name="connsiteY42" fmla="*/ 163638 h 1023983"/>
                      <a:gd name="connsiteX43" fmla="*/ 582997 w 1187682"/>
                      <a:gd name="connsiteY43" fmla="*/ 295083 h 1023983"/>
                      <a:gd name="connsiteX44" fmla="*/ 562995 w 1187682"/>
                      <a:gd name="connsiteY44" fmla="*/ 177925 h 1023983"/>
                      <a:gd name="connsiteX45" fmla="*/ 576330 w 1187682"/>
                      <a:gd name="connsiteY45" fmla="*/ 397000 h 1023983"/>
                      <a:gd name="connsiteX46" fmla="*/ 582997 w 1187682"/>
                      <a:gd name="connsiteY46" fmla="*/ 455103 h 1023983"/>
                      <a:gd name="connsiteX47" fmla="*/ 562995 w 1187682"/>
                      <a:gd name="connsiteY47" fmla="*/ 455103 h 1023983"/>
                      <a:gd name="connsiteX48" fmla="*/ 562995 w 1187682"/>
                      <a:gd name="connsiteY48" fmla="*/ 455103 h 1023983"/>
                      <a:gd name="connsiteX49" fmla="*/ 576330 w 1187682"/>
                      <a:gd name="connsiteY49" fmla="*/ 397000 h 1023983"/>
                      <a:gd name="connsiteX50" fmla="*/ 473460 w 1187682"/>
                      <a:gd name="connsiteY50" fmla="*/ 320800 h 1023983"/>
                      <a:gd name="connsiteX51" fmla="*/ 443932 w 1187682"/>
                      <a:gd name="connsiteY51" fmla="*/ 177925 h 1023983"/>
                      <a:gd name="connsiteX52" fmla="*/ 492510 w 1187682"/>
                      <a:gd name="connsiteY52" fmla="*/ 76008 h 1023983"/>
                      <a:gd name="connsiteX53" fmla="*/ 544897 w 1187682"/>
                      <a:gd name="connsiteY53" fmla="*/ 58863 h 1023983"/>
                      <a:gd name="connsiteX54" fmla="*/ 544897 w 1187682"/>
                      <a:gd name="connsiteY54" fmla="*/ 58863 h 1023983"/>
                      <a:gd name="connsiteX55" fmla="*/ 508702 w 1187682"/>
                      <a:gd name="connsiteY55" fmla="*/ 134110 h 1023983"/>
                      <a:gd name="connsiteX56" fmla="*/ 530610 w 1187682"/>
                      <a:gd name="connsiteY56" fmla="*/ 328420 h 1023983"/>
                      <a:gd name="connsiteX57" fmla="*/ 530610 w 1187682"/>
                      <a:gd name="connsiteY57" fmla="*/ 328420 h 1023983"/>
                      <a:gd name="connsiteX58" fmla="*/ 500130 w 1187682"/>
                      <a:gd name="connsiteY58" fmla="*/ 454150 h 1023983"/>
                      <a:gd name="connsiteX59" fmla="*/ 442980 w 1187682"/>
                      <a:gd name="connsiteY59" fmla="*/ 454150 h 1023983"/>
                      <a:gd name="connsiteX60" fmla="*/ 468697 w 1187682"/>
                      <a:gd name="connsiteY60" fmla="*/ 344613 h 1023983"/>
                      <a:gd name="connsiteX61" fmla="*/ 468697 w 1187682"/>
                      <a:gd name="connsiteY61" fmla="*/ 343660 h 1023983"/>
                      <a:gd name="connsiteX62" fmla="*/ 473460 w 1187682"/>
                      <a:gd name="connsiteY62" fmla="*/ 320800 h 1023983"/>
                      <a:gd name="connsiteX63" fmla="*/ 321060 w 1187682"/>
                      <a:gd name="connsiteY63" fmla="*/ 968500 h 1023983"/>
                      <a:gd name="connsiteX64" fmla="*/ 295342 w 1187682"/>
                      <a:gd name="connsiteY64" fmla="*/ 967548 h 1023983"/>
                      <a:gd name="connsiteX65" fmla="*/ 260100 w 1187682"/>
                      <a:gd name="connsiteY65" fmla="*/ 965643 h 1023983"/>
                      <a:gd name="connsiteX66" fmla="*/ 70552 w 1187682"/>
                      <a:gd name="connsiteY66" fmla="*/ 952308 h 1023983"/>
                      <a:gd name="connsiteX67" fmla="*/ 54360 w 1187682"/>
                      <a:gd name="connsiteY67" fmla="*/ 519873 h 1023983"/>
                      <a:gd name="connsiteX68" fmla="*/ 369637 w 1187682"/>
                      <a:gd name="connsiteY68" fmla="*/ 504633 h 1023983"/>
                      <a:gd name="connsiteX69" fmla="*/ 430597 w 1187682"/>
                      <a:gd name="connsiteY69" fmla="*/ 503680 h 1023983"/>
                      <a:gd name="connsiteX70" fmla="*/ 487747 w 1187682"/>
                      <a:gd name="connsiteY70" fmla="*/ 503680 h 1023983"/>
                      <a:gd name="connsiteX71" fmla="*/ 376305 w 1187682"/>
                      <a:gd name="connsiteY71" fmla="*/ 969453 h 1023983"/>
                      <a:gd name="connsiteX72" fmla="*/ 321060 w 1187682"/>
                      <a:gd name="connsiteY72" fmla="*/ 968500 h 1023983"/>
                      <a:gd name="connsiteX73" fmla="*/ 722062 w 1187682"/>
                      <a:gd name="connsiteY73" fmla="*/ 970406 h 1023983"/>
                      <a:gd name="connsiteX74" fmla="*/ 713490 w 1187682"/>
                      <a:gd name="connsiteY74" fmla="*/ 970406 h 1023983"/>
                      <a:gd name="connsiteX75" fmla="*/ 654435 w 1187682"/>
                      <a:gd name="connsiteY75" fmla="*/ 970406 h 1023983"/>
                      <a:gd name="connsiteX76" fmla="*/ 439170 w 1187682"/>
                      <a:gd name="connsiteY76" fmla="*/ 970406 h 1023983"/>
                      <a:gd name="connsiteX77" fmla="*/ 550612 w 1187682"/>
                      <a:gd name="connsiteY77" fmla="*/ 504633 h 1023983"/>
                      <a:gd name="connsiteX78" fmla="*/ 588712 w 1187682"/>
                      <a:gd name="connsiteY78" fmla="*/ 504633 h 1023983"/>
                      <a:gd name="connsiteX79" fmla="*/ 647767 w 1187682"/>
                      <a:gd name="connsiteY79" fmla="*/ 506538 h 1023983"/>
                      <a:gd name="connsiteX80" fmla="*/ 706822 w 1187682"/>
                      <a:gd name="connsiteY80" fmla="*/ 508443 h 1023983"/>
                      <a:gd name="connsiteX81" fmla="*/ 706822 w 1187682"/>
                      <a:gd name="connsiteY81" fmla="*/ 508443 h 1023983"/>
                      <a:gd name="connsiteX82" fmla="*/ 771592 w 1187682"/>
                      <a:gd name="connsiteY82" fmla="*/ 970406 h 1023983"/>
                      <a:gd name="connsiteX83" fmla="*/ 722062 w 1187682"/>
                      <a:gd name="connsiteY83" fmla="*/ 970406 h 1023983"/>
                      <a:gd name="connsiteX84" fmla="*/ 1127827 w 1187682"/>
                      <a:gd name="connsiteY84" fmla="*/ 949450 h 1023983"/>
                      <a:gd name="connsiteX85" fmla="*/ 937327 w 1187682"/>
                      <a:gd name="connsiteY85" fmla="*/ 965643 h 1023983"/>
                      <a:gd name="connsiteX86" fmla="*/ 831600 w 1187682"/>
                      <a:gd name="connsiteY86" fmla="*/ 968500 h 1023983"/>
                      <a:gd name="connsiteX87" fmla="*/ 767782 w 1187682"/>
                      <a:gd name="connsiteY87" fmla="*/ 510348 h 1023983"/>
                      <a:gd name="connsiteX88" fmla="*/ 911610 w 1187682"/>
                      <a:gd name="connsiteY88" fmla="*/ 517968 h 1023983"/>
                      <a:gd name="connsiteX89" fmla="*/ 1134495 w 1187682"/>
                      <a:gd name="connsiteY89" fmla="*/ 535113 h 1023983"/>
                      <a:gd name="connsiteX90" fmla="*/ 1127827 w 1187682"/>
                      <a:gd name="connsiteY90" fmla="*/ 949450 h 1023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</a:cxnLst>
                    <a:rect l="l" t="t" r="r" b="b"/>
                    <a:pathLst>
                      <a:path w="1187682" h="1023983">
                        <a:moveTo>
                          <a:pt x="1186882" y="521778"/>
                        </a:moveTo>
                        <a:cubicBezTo>
                          <a:pt x="1185930" y="511300"/>
                          <a:pt x="1183072" y="502728"/>
                          <a:pt x="1179262" y="497013"/>
                        </a:cubicBezTo>
                        <a:cubicBezTo>
                          <a:pt x="1164022" y="477963"/>
                          <a:pt x="1114492" y="482725"/>
                          <a:pt x="1092585" y="481773"/>
                        </a:cubicBezTo>
                        <a:cubicBezTo>
                          <a:pt x="1053532" y="478915"/>
                          <a:pt x="1015432" y="476058"/>
                          <a:pt x="976380" y="473200"/>
                        </a:cubicBezTo>
                        <a:cubicBezTo>
                          <a:pt x="904942" y="468438"/>
                          <a:pt x="832552" y="463675"/>
                          <a:pt x="761115" y="460818"/>
                        </a:cubicBezTo>
                        <a:cubicBezTo>
                          <a:pt x="756352" y="418908"/>
                          <a:pt x="750637" y="376998"/>
                          <a:pt x="745875" y="335088"/>
                        </a:cubicBezTo>
                        <a:cubicBezTo>
                          <a:pt x="773497" y="283653"/>
                          <a:pt x="799215" y="229360"/>
                          <a:pt x="802072" y="169353"/>
                        </a:cubicBezTo>
                        <a:cubicBezTo>
                          <a:pt x="803977" y="120775"/>
                          <a:pt x="785880" y="68388"/>
                          <a:pt x="750637" y="35050"/>
                        </a:cubicBezTo>
                        <a:cubicBezTo>
                          <a:pt x="710632" y="-2097"/>
                          <a:pt x="654435" y="-9717"/>
                          <a:pt x="604905" y="12190"/>
                        </a:cubicBezTo>
                        <a:cubicBezTo>
                          <a:pt x="603952" y="12190"/>
                          <a:pt x="603000" y="13143"/>
                          <a:pt x="601095" y="14095"/>
                        </a:cubicBezTo>
                        <a:cubicBezTo>
                          <a:pt x="565852" y="-4002"/>
                          <a:pt x="523942" y="-4002"/>
                          <a:pt x="485842" y="12190"/>
                        </a:cubicBezTo>
                        <a:cubicBezTo>
                          <a:pt x="435360" y="34098"/>
                          <a:pt x="402022" y="81723"/>
                          <a:pt x="389640" y="134110"/>
                        </a:cubicBezTo>
                        <a:cubicBezTo>
                          <a:pt x="374400" y="199833"/>
                          <a:pt x="390592" y="265555"/>
                          <a:pt x="411547" y="328420"/>
                        </a:cubicBezTo>
                        <a:cubicBezTo>
                          <a:pt x="411547" y="328420"/>
                          <a:pt x="411547" y="328420"/>
                          <a:pt x="411547" y="328420"/>
                        </a:cubicBezTo>
                        <a:cubicBezTo>
                          <a:pt x="401070" y="370330"/>
                          <a:pt x="391545" y="412240"/>
                          <a:pt x="381067" y="454150"/>
                        </a:cubicBezTo>
                        <a:cubicBezTo>
                          <a:pt x="348682" y="455103"/>
                          <a:pt x="315345" y="455103"/>
                          <a:pt x="282960" y="457008"/>
                        </a:cubicBezTo>
                        <a:cubicBezTo>
                          <a:pt x="204855" y="459865"/>
                          <a:pt x="125797" y="465580"/>
                          <a:pt x="47692" y="470343"/>
                        </a:cubicBezTo>
                        <a:cubicBezTo>
                          <a:pt x="33405" y="471295"/>
                          <a:pt x="19117" y="475105"/>
                          <a:pt x="10545" y="486535"/>
                        </a:cubicBezTo>
                        <a:cubicBezTo>
                          <a:pt x="-7553" y="509395"/>
                          <a:pt x="2925" y="552258"/>
                          <a:pt x="3877" y="578928"/>
                        </a:cubicBezTo>
                        <a:cubicBezTo>
                          <a:pt x="5782" y="617981"/>
                          <a:pt x="6735" y="657033"/>
                          <a:pt x="8640" y="695133"/>
                        </a:cubicBezTo>
                        <a:cubicBezTo>
                          <a:pt x="11497" y="775143"/>
                          <a:pt x="14355" y="854200"/>
                          <a:pt x="18165" y="933258"/>
                        </a:cubicBezTo>
                        <a:cubicBezTo>
                          <a:pt x="19117" y="950403"/>
                          <a:pt x="20070" y="968500"/>
                          <a:pt x="28642" y="982788"/>
                        </a:cubicBezTo>
                        <a:cubicBezTo>
                          <a:pt x="40072" y="1001838"/>
                          <a:pt x="64837" y="1003743"/>
                          <a:pt x="84840" y="1004695"/>
                        </a:cubicBezTo>
                        <a:cubicBezTo>
                          <a:pt x="429645" y="1030413"/>
                          <a:pt x="776355" y="1030413"/>
                          <a:pt x="1122112" y="1004695"/>
                        </a:cubicBezTo>
                        <a:cubicBezTo>
                          <a:pt x="1136400" y="1003743"/>
                          <a:pt x="1156402" y="1001838"/>
                          <a:pt x="1166880" y="989456"/>
                        </a:cubicBezTo>
                        <a:cubicBezTo>
                          <a:pt x="1178310" y="977073"/>
                          <a:pt x="1176405" y="955166"/>
                          <a:pt x="1177357" y="938973"/>
                        </a:cubicBezTo>
                        <a:cubicBezTo>
                          <a:pt x="1180215" y="826578"/>
                          <a:pt x="1184025" y="714183"/>
                          <a:pt x="1184025" y="601788"/>
                        </a:cubicBezTo>
                        <a:cubicBezTo>
                          <a:pt x="1184025" y="585595"/>
                          <a:pt x="1189740" y="548448"/>
                          <a:pt x="1186882" y="521778"/>
                        </a:cubicBezTo>
                        <a:close/>
                        <a:moveTo>
                          <a:pt x="653482" y="59815"/>
                        </a:moveTo>
                        <a:cubicBezTo>
                          <a:pt x="671580" y="57910"/>
                          <a:pt x="689677" y="61720"/>
                          <a:pt x="704917" y="73150"/>
                        </a:cubicBezTo>
                        <a:cubicBezTo>
                          <a:pt x="731587" y="94105"/>
                          <a:pt x="743970" y="130300"/>
                          <a:pt x="743970" y="162685"/>
                        </a:cubicBezTo>
                        <a:cubicBezTo>
                          <a:pt x="743970" y="216025"/>
                          <a:pt x="717300" y="265555"/>
                          <a:pt x="692535" y="311275"/>
                        </a:cubicBezTo>
                        <a:cubicBezTo>
                          <a:pt x="689677" y="316038"/>
                          <a:pt x="688725" y="320800"/>
                          <a:pt x="688725" y="325563"/>
                        </a:cubicBezTo>
                        <a:cubicBezTo>
                          <a:pt x="687772" y="328420"/>
                          <a:pt x="687772" y="331278"/>
                          <a:pt x="687772" y="334135"/>
                        </a:cubicBezTo>
                        <a:cubicBezTo>
                          <a:pt x="692535" y="375093"/>
                          <a:pt x="697297" y="416050"/>
                          <a:pt x="702060" y="457960"/>
                        </a:cubicBezTo>
                        <a:cubicBezTo>
                          <a:pt x="702060" y="457960"/>
                          <a:pt x="702060" y="457960"/>
                          <a:pt x="702060" y="457960"/>
                        </a:cubicBezTo>
                        <a:cubicBezTo>
                          <a:pt x="682057" y="457008"/>
                          <a:pt x="663007" y="456055"/>
                          <a:pt x="643005" y="456055"/>
                        </a:cubicBezTo>
                        <a:cubicBezTo>
                          <a:pt x="638242" y="416050"/>
                          <a:pt x="633480" y="375093"/>
                          <a:pt x="628717" y="335088"/>
                        </a:cubicBezTo>
                        <a:cubicBezTo>
                          <a:pt x="656340" y="283653"/>
                          <a:pt x="682057" y="229360"/>
                          <a:pt x="684915" y="169353"/>
                        </a:cubicBezTo>
                        <a:cubicBezTo>
                          <a:pt x="685867" y="131253"/>
                          <a:pt x="675390" y="91248"/>
                          <a:pt x="653482" y="59815"/>
                        </a:cubicBezTo>
                        <a:close/>
                        <a:moveTo>
                          <a:pt x="562995" y="177925"/>
                        </a:moveTo>
                        <a:cubicBezTo>
                          <a:pt x="564900" y="144588"/>
                          <a:pt x="576330" y="109345"/>
                          <a:pt x="600142" y="86485"/>
                        </a:cubicBezTo>
                        <a:cubicBezTo>
                          <a:pt x="617287" y="107440"/>
                          <a:pt x="625860" y="136968"/>
                          <a:pt x="625860" y="163638"/>
                        </a:cubicBezTo>
                        <a:cubicBezTo>
                          <a:pt x="625860" y="210310"/>
                          <a:pt x="604905" y="254125"/>
                          <a:pt x="582997" y="295083"/>
                        </a:cubicBezTo>
                        <a:cubicBezTo>
                          <a:pt x="570615" y="256983"/>
                          <a:pt x="560137" y="217930"/>
                          <a:pt x="562995" y="177925"/>
                        </a:cubicBezTo>
                        <a:close/>
                        <a:moveTo>
                          <a:pt x="576330" y="397000"/>
                        </a:moveTo>
                        <a:cubicBezTo>
                          <a:pt x="578235" y="416050"/>
                          <a:pt x="581092" y="435100"/>
                          <a:pt x="582997" y="455103"/>
                        </a:cubicBezTo>
                        <a:cubicBezTo>
                          <a:pt x="576330" y="455103"/>
                          <a:pt x="569662" y="455103"/>
                          <a:pt x="562995" y="455103"/>
                        </a:cubicBezTo>
                        <a:lnTo>
                          <a:pt x="562995" y="455103"/>
                        </a:lnTo>
                        <a:cubicBezTo>
                          <a:pt x="566805" y="435100"/>
                          <a:pt x="571567" y="416050"/>
                          <a:pt x="576330" y="397000"/>
                        </a:cubicBezTo>
                        <a:close/>
                        <a:moveTo>
                          <a:pt x="473460" y="320800"/>
                        </a:moveTo>
                        <a:cubicBezTo>
                          <a:pt x="457267" y="275080"/>
                          <a:pt x="442027" y="226503"/>
                          <a:pt x="443932" y="177925"/>
                        </a:cubicBezTo>
                        <a:cubicBezTo>
                          <a:pt x="445837" y="139825"/>
                          <a:pt x="460125" y="98868"/>
                          <a:pt x="492510" y="76008"/>
                        </a:cubicBezTo>
                        <a:cubicBezTo>
                          <a:pt x="507750" y="65530"/>
                          <a:pt x="526800" y="58863"/>
                          <a:pt x="544897" y="58863"/>
                        </a:cubicBezTo>
                        <a:cubicBezTo>
                          <a:pt x="544897" y="58863"/>
                          <a:pt x="544897" y="58863"/>
                          <a:pt x="544897" y="58863"/>
                        </a:cubicBezTo>
                        <a:cubicBezTo>
                          <a:pt x="527752" y="80770"/>
                          <a:pt x="515370" y="106488"/>
                          <a:pt x="508702" y="134110"/>
                        </a:cubicBezTo>
                        <a:cubicBezTo>
                          <a:pt x="493462" y="199833"/>
                          <a:pt x="509655" y="265555"/>
                          <a:pt x="530610" y="328420"/>
                        </a:cubicBezTo>
                        <a:cubicBezTo>
                          <a:pt x="530610" y="328420"/>
                          <a:pt x="530610" y="328420"/>
                          <a:pt x="530610" y="328420"/>
                        </a:cubicBezTo>
                        <a:cubicBezTo>
                          <a:pt x="520132" y="370330"/>
                          <a:pt x="510607" y="412240"/>
                          <a:pt x="500130" y="454150"/>
                        </a:cubicBezTo>
                        <a:cubicBezTo>
                          <a:pt x="481080" y="454150"/>
                          <a:pt x="462030" y="454150"/>
                          <a:pt x="442980" y="454150"/>
                        </a:cubicBezTo>
                        <a:cubicBezTo>
                          <a:pt x="451552" y="417955"/>
                          <a:pt x="460125" y="380808"/>
                          <a:pt x="468697" y="344613"/>
                        </a:cubicBezTo>
                        <a:cubicBezTo>
                          <a:pt x="468697" y="344613"/>
                          <a:pt x="468697" y="344613"/>
                          <a:pt x="468697" y="343660"/>
                        </a:cubicBezTo>
                        <a:cubicBezTo>
                          <a:pt x="474412" y="336993"/>
                          <a:pt x="476317" y="328420"/>
                          <a:pt x="473460" y="320800"/>
                        </a:cubicBezTo>
                        <a:close/>
                        <a:moveTo>
                          <a:pt x="321060" y="968500"/>
                        </a:moveTo>
                        <a:cubicBezTo>
                          <a:pt x="312487" y="968500"/>
                          <a:pt x="303915" y="968500"/>
                          <a:pt x="295342" y="967548"/>
                        </a:cubicBezTo>
                        <a:cubicBezTo>
                          <a:pt x="283912" y="967548"/>
                          <a:pt x="272482" y="966595"/>
                          <a:pt x="260100" y="965643"/>
                        </a:cubicBezTo>
                        <a:cubicBezTo>
                          <a:pt x="197235" y="962785"/>
                          <a:pt x="133417" y="958023"/>
                          <a:pt x="70552" y="952308"/>
                        </a:cubicBezTo>
                        <a:cubicBezTo>
                          <a:pt x="63885" y="808481"/>
                          <a:pt x="58170" y="664653"/>
                          <a:pt x="54360" y="519873"/>
                        </a:cubicBezTo>
                        <a:cubicBezTo>
                          <a:pt x="159135" y="511300"/>
                          <a:pt x="264862" y="506538"/>
                          <a:pt x="369637" y="504633"/>
                        </a:cubicBezTo>
                        <a:cubicBezTo>
                          <a:pt x="389640" y="504633"/>
                          <a:pt x="410595" y="503680"/>
                          <a:pt x="430597" y="503680"/>
                        </a:cubicBezTo>
                        <a:cubicBezTo>
                          <a:pt x="449647" y="503680"/>
                          <a:pt x="468697" y="503680"/>
                          <a:pt x="487747" y="503680"/>
                        </a:cubicBezTo>
                        <a:cubicBezTo>
                          <a:pt x="450600" y="658938"/>
                          <a:pt x="413452" y="814195"/>
                          <a:pt x="376305" y="969453"/>
                        </a:cubicBezTo>
                        <a:cubicBezTo>
                          <a:pt x="359160" y="969453"/>
                          <a:pt x="340110" y="969453"/>
                          <a:pt x="321060" y="968500"/>
                        </a:cubicBezTo>
                        <a:close/>
                        <a:moveTo>
                          <a:pt x="722062" y="970406"/>
                        </a:moveTo>
                        <a:cubicBezTo>
                          <a:pt x="719205" y="970406"/>
                          <a:pt x="716347" y="970406"/>
                          <a:pt x="713490" y="970406"/>
                        </a:cubicBezTo>
                        <a:cubicBezTo>
                          <a:pt x="693487" y="970406"/>
                          <a:pt x="673485" y="970406"/>
                          <a:pt x="654435" y="970406"/>
                        </a:cubicBezTo>
                        <a:cubicBezTo>
                          <a:pt x="582997" y="971358"/>
                          <a:pt x="511560" y="971358"/>
                          <a:pt x="439170" y="970406"/>
                        </a:cubicBezTo>
                        <a:cubicBezTo>
                          <a:pt x="476317" y="815148"/>
                          <a:pt x="513465" y="659891"/>
                          <a:pt x="550612" y="504633"/>
                        </a:cubicBezTo>
                        <a:cubicBezTo>
                          <a:pt x="562995" y="504633"/>
                          <a:pt x="576330" y="504633"/>
                          <a:pt x="588712" y="504633"/>
                        </a:cubicBezTo>
                        <a:cubicBezTo>
                          <a:pt x="608715" y="504633"/>
                          <a:pt x="628717" y="505585"/>
                          <a:pt x="647767" y="506538"/>
                        </a:cubicBezTo>
                        <a:cubicBezTo>
                          <a:pt x="667770" y="507490"/>
                          <a:pt x="686820" y="507490"/>
                          <a:pt x="706822" y="508443"/>
                        </a:cubicBezTo>
                        <a:lnTo>
                          <a:pt x="706822" y="508443"/>
                        </a:lnTo>
                        <a:cubicBezTo>
                          <a:pt x="725872" y="662748"/>
                          <a:pt x="747780" y="816100"/>
                          <a:pt x="771592" y="970406"/>
                        </a:cubicBezTo>
                        <a:cubicBezTo>
                          <a:pt x="755400" y="970406"/>
                          <a:pt x="739207" y="970406"/>
                          <a:pt x="722062" y="970406"/>
                        </a:cubicBezTo>
                        <a:close/>
                        <a:moveTo>
                          <a:pt x="1127827" y="949450"/>
                        </a:moveTo>
                        <a:cubicBezTo>
                          <a:pt x="1064962" y="959928"/>
                          <a:pt x="1001145" y="963738"/>
                          <a:pt x="937327" y="965643"/>
                        </a:cubicBezTo>
                        <a:cubicBezTo>
                          <a:pt x="902085" y="967548"/>
                          <a:pt x="866842" y="967548"/>
                          <a:pt x="831600" y="968500"/>
                        </a:cubicBezTo>
                        <a:cubicBezTo>
                          <a:pt x="807787" y="816100"/>
                          <a:pt x="786832" y="663700"/>
                          <a:pt x="767782" y="510348"/>
                        </a:cubicBezTo>
                        <a:cubicBezTo>
                          <a:pt x="815407" y="512253"/>
                          <a:pt x="863032" y="515110"/>
                          <a:pt x="911610" y="517968"/>
                        </a:cubicBezTo>
                        <a:cubicBezTo>
                          <a:pt x="985905" y="522730"/>
                          <a:pt x="1060200" y="528445"/>
                          <a:pt x="1134495" y="535113"/>
                        </a:cubicBezTo>
                        <a:cubicBezTo>
                          <a:pt x="1134495" y="674178"/>
                          <a:pt x="1132590" y="812291"/>
                          <a:pt x="1127827" y="949450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umanst521 BT"/>
                      <a:cs typeface="+mn-cs"/>
                    </a:endParaRPr>
                  </a:p>
                </p:txBody>
              </p:sp>
            </p:grp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59BB931-F139-4CB4-8C8B-AA573126056D}"/>
                  </a:ext>
                </a:extLst>
              </p:cNvPr>
              <p:cNvSpPr txBox="1"/>
              <p:nvPr/>
            </p:nvSpPr>
            <p:spPr>
              <a:xfrm>
                <a:off x="6173775" y="4082038"/>
                <a:ext cx="4690554" cy="606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18415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AC41150-8D46-4517-8CEF-E7687EBE2073}"/>
                </a:ext>
              </a:extLst>
            </p:cNvPr>
            <p:cNvSpPr txBox="1"/>
            <p:nvPr/>
          </p:nvSpPr>
          <p:spPr>
            <a:xfrm>
              <a:off x="3570336" y="2576386"/>
              <a:ext cx="4039979" cy="11929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Hôm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nay,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Rô-bốt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sẽ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tự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bộ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đồ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chơi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ghép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giấy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bìa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  <p:pic>
        <p:nvPicPr>
          <p:cNvPr id="40" name="图片 6">
            <a:extLst>
              <a:ext uri="{FF2B5EF4-FFF2-40B4-BE49-F238E27FC236}">
                <a16:creationId xmlns:a16="http://schemas.microsoft.com/office/drawing/2014/main" id="{183DF088-FEC5-4BE3-8ABE-FF3749D1E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73" y="4436559"/>
            <a:ext cx="2386053" cy="2309358"/>
          </a:xfrm>
          <a:prstGeom prst="rect">
            <a:avLst/>
          </a:prstGeom>
        </p:spPr>
      </p:pic>
      <p:pic>
        <p:nvPicPr>
          <p:cNvPr id="41" name="图片 3">
            <a:extLst>
              <a:ext uri="{FF2B5EF4-FFF2-40B4-BE49-F238E27FC236}">
                <a16:creationId xmlns:a16="http://schemas.microsoft.com/office/drawing/2014/main" id="{18000F42-0520-4AA9-8CF7-FF2941C2B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018" y="181957"/>
            <a:ext cx="1363025" cy="1290941"/>
          </a:xfrm>
          <a:prstGeom prst="rect">
            <a:avLst/>
          </a:prstGeom>
        </p:spPr>
      </p:pic>
      <p:pic>
        <p:nvPicPr>
          <p:cNvPr id="42" name="图片 4">
            <a:extLst>
              <a:ext uri="{FF2B5EF4-FFF2-40B4-BE49-F238E27FC236}">
                <a16:creationId xmlns:a16="http://schemas.microsoft.com/office/drawing/2014/main" id="{83AF1F09-5C78-4062-AC15-F9AC25E1F2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04306" y="159817"/>
            <a:ext cx="1003530" cy="77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53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161310" y="323850"/>
            <a:ext cx="1934190" cy="641131"/>
            <a:chOff x="589935" y="304800"/>
            <a:chExt cx="1934190" cy="641131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1599893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148159" y="361156"/>
              <a:ext cx="120451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a)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04C933-EDD4-467D-9AAD-4EB2B1828AFF}"/>
              </a:ext>
            </a:extLst>
          </p:cNvPr>
          <p:cNvGrpSpPr/>
          <p:nvPr/>
        </p:nvGrpSpPr>
        <p:grpSpPr>
          <a:xfrm>
            <a:off x="2611120" y="454163"/>
            <a:ext cx="8503920" cy="4248835"/>
            <a:chOff x="2798252" y="2071845"/>
            <a:chExt cx="5643960" cy="197925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9FA61DD-52A9-451E-9B3D-32305BF3A103}"/>
                </a:ext>
              </a:extLst>
            </p:cNvPr>
            <p:cNvGrpSpPr/>
            <p:nvPr/>
          </p:nvGrpSpPr>
          <p:grpSpPr>
            <a:xfrm>
              <a:off x="2798252" y="2071845"/>
              <a:ext cx="5643960" cy="1979254"/>
              <a:chOff x="5625979" y="3429000"/>
              <a:chExt cx="5736545" cy="2688775"/>
            </a:xfrm>
          </p:grpSpPr>
          <p:grpSp>
            <p:nvGrpSpPr>
              <p:cNvPr id="26" name="Graphic 3">
                <a:extLst>
                  <a:ext uri="{FF2B5EF4-FFF2-40B4-BE49-F238E27FC236}">
                    <a16:creationId xmlns:a16="http://schemas.microsoft.com/office/drawing/2014/main" id="{C8242FAD-542B-46C5-9444-435B80F5AE8B}"/>
                  </a:ext>
                </a:extLst>
              </p:cNvPr>
              <p:cNvGrpSpPr/>
              <p:nvPr/>
            </p:nvGrpSpPr>
            <p:grpSpPr>
              <a:xfrm>
                <a:off x="5625979" y="3429000"/>
                <a:ext cx="5736545" cy="2688775"/>
                <a:chOff x="3649055" y="2289634"/>
                <a:chExt cx="7931467" cy="4107044"/>
              </a:xfrm>
            </p:grpSpPr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0155BC4D-10BD-4342-A2F5-7EC15DF568B3}"/>
                    </a:ext>
                  </a:extLst>
                </p:cNvPr>
                <p:cNvSpPr/>
                <p:nvPr/>
              </p:nvSpPr>
              <p:spPr>
                <a:xfrm>
                  <a:off x="3649055" y="3090494"/>
                  <a:ext cx="7811452" cy="3306184"/>
                </a:xfrm>
                <a:custGeom>
                  <a:avLst/>
                  <a:gdLst>
                    <a:gd name="connsiteX0" fmla="*/ 7368540 w 7811452"/>
                    <a:gd name="connsiteY0" fmla="*/ 2864168 h 3306184"/>
                    <a:gd name="connsiteX1" fmla="*/ 7608570 w 7811452"/>
                    <a:gd name="connsiteY1" fmla="*/ 3051810 h 3306184"/>
                    <a:gd name="connsiteX2" fmla="*/ 315278 w 7811452"/>
                    <a:gd name="connsiteY2" fmla="*/ 3099435 h 3306184"/>
                    <a:gd name="connsiteX3" fmla="*/ 261938 w 7811452"/>
                    <a:gd name="connsiteY3" fmla="*/ 2593658 h 3306184"/>
                    <a:gd name="connsiteX4" fmla="*/ 120015 w 7811452"/>
                    <a:gd name="connsiteY4" fmla="*/ 2520315 h 3306184"/>
                    <a:gd name="connsiteX5" fmla="*/ 281940 w 7811452"/>
                    <a:gd name="connsiteY5" fmla="*/ 2227898 h 3306184"/>
                    <a:gd name="connsiteX6" fmla="*/ 52388 w 7811452"/>
                    <a:gd name="connsiteY6" fmla="*/ 2022158 h 3306184"/>
                    <a:gd name="connsiteX7" fmla="*/ 320040 w 7811452"/>
                    <a:gd name="connsiteY7" fmla="*/ 1744980 h 3306184"/>
                    <a:gd name="connsiteX8" fmla="*/ 230505 w 7811452"/>
                    <a:gd name="connsiteY8" fmla="*/ 975360 h 3306184"/>
                    <a:gd name="connsiteX9" fmla="*/ 140018 w 7811452"/>
                    <a:gd name="connsiteY9" fmla="*/ 929640 h 3306184"/>
                    <a:gd name="connsiteX10" fmla="*/ 280988 w 7811452"/>
                    <a:gd name="connsiteY10" fmla="*/ 720090 h 3306184"/>
                    <a:gd name="connsiteX11" fmla="*/ 0 w 7811452"/>
                    <a:gd name="connsiteY11" fmla="*/ 532448 h 3306184"/>
                    <a:gd name="connsiteX12" fmla="*/ 187643 w 7811452"/>
                    <a:gd name="connsiteY12" fmla="*/ 318135 h 3306184"/>
                    <a:gd name="connsiteX13" fmla="*/ 35243 w 7811452"/>
                    <a:gd name="connsiteY13" fmla="*/ 76200 h 3306184"/>
                    <a:gd name="connsiteX14" fmla="*/ 7439025 w 7811452"/>
                    <a:gd name="connsiteY14" fmla="*/ 0 h 3306184"/>
                    <a:gd name="connsiteX15" fmla="*/ 7167563 w 7811452"/>
                    <a:gd name="connsiteY15" fmla="*/ 337185 h 3306184"/>
                    <a:gd name="connsiteX16" fmla="*/ 7617143 w 7811452"/>
                    <a:gd name="connsiteY16" fmla="*/ 554355 h 3306184"/>
                    <a:gd name="connsiteX17" fmla="*/ 7167563 w 7811452"/>
                    <a:gd name="connsiteY17" fmla="*/ 630555 h 3306184"/>
                    <a:gd name="connsiteX18" fmla="*/ 7425690 w 7811452"/>
                    <a:gd name="connsiteY18" fmla="*/ 789623 h 3306184"/>
                    <a:gd name="connsiteX19" fmla="*/ 7450455 w 7811452"/>
                    <a:gd name="connsiteY19" fmla="*/ 2069783 h 3306184"/>
                    <a:gd name="connsiteX20" fmla="*/ 7610475 w 7811452"/>
                    <a:gd name="connsiteY20" fmla="*/ 2229803 h 3306184"/>
                    <a:gd name="connsiteX21" fmla="*/ 7454265 w 7811452"/>
                    <a:gd name="connsiteY21" fmla="*/ 2352675 h 3306184"/>
                    <a:gd name="connsiteX22" fmla="*/ 7811453 w 7811452"/>
                    <a:gd name="connsiteY22" fmla="*/ 2592705 h 3306184"/>
                    <a:gd name="connsiteX23" fmla="*/ 7368540 w 7811452"/>
                    <a:gd name="connsiteY23" fmla="*/ 2864168 h 3306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811452" h="3306184">
                      <a:moveTo>
                        <a:pt x="7368540" y="2864168"/>
                      </a:moveTo>
                      <a:cubicBezTo>
                        <a:pt x="7452360" y="2939415"/>
                        <a:pt x="7524750" y="2976563"/>
                        <a:pt x="7608570" y="3051810"/>
                      </a:cubicBezTo>
                      <a:cubicBezTo>
                        <a:pt x="5187315" y="3376613"/>
                        <a:pt x="2741295" y="3388043"/>
                        <a:pt x="315278" y="3099435"/>
                      </a:cubicBezTo>
                      <a:cubicBezTo>
                        <a:pt x="307658" y="2932748"/>
                        <a:pt x="305753" y="2754630"/>
                        <a:pt x="261938" y="2593658"/>
                      </a:cubicBezTo>
                      <a:cubicBezTo>
                        <a:pt x="209550" y="2567940"/>
                        <a:pt x="172403" y="2546033"/>
                        <a:pt x="120015" y="2520315"/>
                      </a:cubicBezTo>
                      <a:cubicBezTo>
                        <a:pt x="178118" y="2420303"/>
                        <a:pt x="223838" y="2327910"/>
                        <a:pt x="281940" y="2227898"/>
                      </a:cubicBezTo>
                      <a:cubicBezTo>
                        <a:pt x="212408" y="2169795"/>
                        <a:pt x="121920" y="2081213"/>
                        <a:pt x="52388" y="2022158"/>
                      </a:cubicBezTo>
                      <a:cubicBezTo>
                        <a:pt x="135255" y="1945958"/>
                        <a:pt x="237173" y="1821180"/>
                        <a:pt x="320040" y="1744980"/>
                      </a:cubicBezTo>
                      <a:cubicBezTo>
                        <a:pt x="286703" y="1480185"/>
                        <a:pt x="263843" y="1239203"/>
                        <a:pt x="230505" y="975360"/>
                      </a:cubicBezTo>
                      <a:cubicBezTo>
                        <a:pt x="200025" y="957263"/>
                        <a:pt x="171450" y="947738"/>
                        <a:pt x="140018" y="929640"/>
                      </a:cubicBezTo>
                      <a:cubicBezTo>
                        <a:pt x="187643" y="868680"/>
                        <a:pt x="232410" y="782003"/>
                        <a:pt x="280988" y="720090"/>
                      </a:cubicBezTo>
                      <a:cubicBezTo>
                        <a:pt x="187643" y="672465"/>
                        <a:pt x="91440" y="579120"/>
                        <a:pt x="0" y="532448"/>
                      </a:cubicBezTo>
                      <a:cubicBezTo>
                        <a:pt x="61913" y="471488"/>
                        <a:pt x="125730" y="379095"/>
                        <a:pt x="187643" y="318135"/>
                      </a:cubicBezTo>
                      <a:cubicBezTo>
                        <a:pt x="124778" y="243840"/>
                        <a:pt x="97155" y="150495"/>
                        <a:pt x="35243" y="76200"/>
                      </a:cubicBezTo>
                      <a:cubicBezTo>
                        <a:pt x="2501265" y="219075"/>
                        <a:pt x="4976813" y="194310"/>
                        <a:pt x="7439025" y="0"/>
                      </a:cubicBezTo>
                      <a:cubicBezTo>
                        <a:pt x="7332345" y="106680"/>
                        <a:pt x="7275195" y="230505"/>
                        <a:pt x="7167563" y="337185"/>
                      </a:cubicBezTo>
                      <a:cubicBezTo>
                        <a:pt x="7319963" y="406718"/>
                        <a:pt x="7464743" y="483870"/>
                        <a:pt x="7617143" y="554355"/>
                      </a:cubicBezTo>
                      <a:cubicBezTo>
                        <a:pt x="7472363" y="574357"/>
                        <a:pt x="7312343" y="610553"/>
                        <a:pt x="7167563" y="630555"/>
                      </a:cubicBezTo>
                      <a:cubicBezTo>
                        <a:pt x="7275195" y="665798"/>
                        <a:pt x="7318058" y="754380"/>
                        <a:pt x="7425690" y="789623"/>
                      </a:cubicBezTo>
                      <a:cubicBezTo>
                        <a:pt x="7434263" y="1207770"/>
                        <a:pt x="7441883" y="1651635"/>
                        <a:pt x="7450455" y="2069783"/>
                      </a:cubicBezTo>
                      <a:cubicBezTo>
                        <a:pt x="7506653" y="2117408"/>
                        <a:pt x="7554278" y="2182178"/>
                        <a:pt x="7610475" y="2229803"/>
                      </a:cubicBezTo>
                      <a:cubicBezTo>
                        <a:pt x="7557135" y="2277428"/>
                        <a:pt x="7508558" y="2304098"/>
                        <a:pt x="7454265" y="2352675"/>
                      </a:cubicBezTo>
                      <a:cubicBezTo>
                        <a:pt x="7556183" y="2465070"/>
                        <a:pt x="7670483" y="2536508"/>
                        <a:pt x="7811453" y="2592705"/>
                      </a:cubicBezTo>
                      <a:cubicBezTo>
                        <a:pt x="7666673" y="2667953"/>
                        <a:pt x="7514273" y="2788920"/>
                        <a:pt x="7368540" y="2864168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DDB82EDA-0481-478B-8C14-DFBD60DD23EC}"/>
                    </a:ext>
                  </a:extLst>
                </p:cNvPr>
                <p:cNvSpPr/>
                <p:nvPr/>
              </p:nvSpPr>
              <p:spPr>
                <a:xfrm>
                  <a:off x="3743352" y="2777122"/>
                  <a:ext cx="7811452" cy="3305230"/>
                </a:xfrm>
                <a:custGeom>
                  <a:avLst/>
                  <a:gdLst>
                    <a:gd name="connsiteX0" fmla="*/ 7366635 w 7811452"/>
                    <a:gd name="connsiteY0" fmla="*/ 2863215 h 3305231"/>
                    <a:gd name="connsiteX1" fmla="*/ 7606665 w 7811452"/>
                    <a:gd name="connsiteY1" fmla="*/ 3050858 h 3305231"/>
                    <a:gd name="connsiteX2" fmla="*/ 313373 w 7811452"/>
                    <a:gd name="connsiteY2" fmla="*/ 3098483 h 3305231"/>
                    <a:gd name="connsiteX3" fmla="*/ 260033 w 7811452"/>
                    <a:gd name="connsiteY3" fmla="*/ 2592705 h 3305231"/>
                    <a:gd name="connsiteX4" fmla="*/ 118110 w 7811452"/>
                    <a:gd name="connsiteY4" fmla="*/ 2519363 h 3305231"/>
                    <a:gd name="connsiteX5" fmla="*/ 280035 w 7811452"/>
                    <a:gd name="connsiteY5" fmla="*/ 2226945 h 3305231"/>
                    <a:gd name="connsiteX6" fmla="*/ 50483 w 7811452"/>
                    <a:gd name="connsiteY6" fmla="*/ 2021205 h 3305231"/>
                    <a:gd name="connsiteX7" fmla="*/ 318135 w 7811452"/>
                    <a:gd name="connsiteY7" fmla="*/ 1744028 h 3305231"/>
                    <a:gd name="connsiteX8" fmla="*/ 228600 w 7811452"/>
                    <a:gd name="connsiteY8" fmla="*/ 974408 h 3305231"/>
                    <a:gd name="connsiteX9" fmla="*/ 138113 w 7811452"/>
                    <a:gd name="connsiteY9" fmla="*/ 928687 h 3305231"/>
                    <a:gd name="connsiteX10" fmla="*/ 279083 w 7811452"/>
                    <a:gd name="connsiteY10" fmla="*/ 719137 h 3305231"/>
                    <a:gd name="connsiteX11" fmla="*/ 0 w 7811452"/>
                    <a:gd name="connsiteY11" fmla="*/ 532448 h 3305231"/>
                    <a:gd name="connsiteX12" fmla="*/ 187643 w 7811452"/>
                    <a:gd name="connsiteY12" fmla="*/ 318135 h 3305231"/>
                    <a:gd name="connsiteX13" fmla="*/ 35243 w 7811452"/>
                    <a:gd name="connsiteY13" fmla="*/ 76200 h 3305231"/>
                    <a:gd name="connsiteX14" fmla="*/ 7439025 w 7811452"/>
                    <a:gd name="connsiteY14" fmla="*/ 0 h 3305231"/>
                    <a:gd name="connsiteX15" fmla="*/ 7167563 w 7811452"/>
                    <a:gd name="connsiteY15" fmla="*/ 337185 h 3305231"/>
                    <a:gd name="connsiteX16" fmla="*/ 7617143 w 7811452"/>
                    <a:gd name="connsiteY16" fmla="*/ 554355 h 3305231"/>
                    <a:gd name="connsiteX17" fmla="*/ 7167563 w 7811452"/>
                    <a:gd name="connsiteY17" fmla="*/ 630555 h 3305231"/>
                    <a:gd name="connsiteX18" fmla="*/ 7425690 w 7811452"/>
                    <a:gd name="connsiteY18" fmla="*/ 789623 h 3305231"/>
                    <a:gd name="connsiteX19" fmla="*/ 7450455 w 7811452"/>
                    <a:gd name="connsiteY19" fmla="*/ 2069783 h 3305231"/>
                    <a:gd name="connsiteX20" fmla="*/ 7610475 w 7811452"/>
                    <a:gd name="connsiteY20" fmla="*/ 2229803 h 3305231"/>
                    <a:gd name="connsiteX21" fmla="*/ 7454265 w 7811452"/>
                    <a:gd name="connsiteY21" fmla="*/ 2352675 h 3305231"/>
                    <a:gd name="connsiteX22" fmla="*/ 7811453 w 7811452"/>
                    <a:gd name="connsiteY22" fmla="*/ 2592705 h 3305231"/>
                    <a:gd name="connsiteX23" fmla="*/ 7366635 w 7811452"/>
                    <a:gd name="connsiteY23" fmla="*/ 2863215 h 330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811452" h="3305231">
                      <a:moveTo>
                        <a:pt x="7366635" y="2863215"/>
                      </a:moveTo>
                      <a:cubicBezTo>
                        <a:pt x="7450455" y="2938463"/>
                        <a:pt x="7522845" y="2975610"/>
                        <a:pt x="7606665" y="3050858"/>
                      </a:cubicBezTo>
                      <a:cubicBezTo>
                        <a:pt x="5185410" y="3375660"/>
                        <a:pt x="2739390" y="3387090"/>
                        <a:pt x="313373" y="3098483"/>
                      </a:cubicBezTo>
                      <a:cubicBezTo>
                        <a:pt x="305753" y="2931795"/>
                        <a:pt x="303848" y="2753678"/>
                        <a:pt x="260033" y="2592705"/>
                      </a:cubicBezTo>
                      <a:cubicBezTo>
                        <a:pt x="207645" y="2566988"/>
                        <a:pt x="170498" y="2545080"/>
                        <a:pt x="118110" y="2519363"/>
                      </a:cubicBezTo>
                      <a:cubicBezTo>
                        <a:pt x="176213" y="2419350"/>
                        <a:pt x="221933" y="2326958"/>
                        <a:pt x="280035" y="2226945"/>
                      </a:cubicBezTo>
                      <a:cubicBezTo>
                        <a:pt x="210503" y="2168843"/>
                        <a:pt x="120015" y="2080260"/>
                        <a:pt x="50483" y="2021205"/>
                      </a:cubicBezTo>
                      <a:cubicBezTo>
                        <a:pt x="133350" y="1945005"/>
                        <a:pt x="235267" y="1820228"/>
                        <a:pt x="318135" y="1744028"/>
                      </a:cubicBezTo>
                      <a:cubicBezTo>
                        <a:pt x="284798" y="1479233"/>
                        <a:pt x="261938" y="1238250"/>
                        <a:pt x="228600" y="974408"/>
                      </a:cubicBezTo>
                      <a:cubicBezTo>
                        <a:pt x="198120" y="956310"/>
                        <a:pt x="169545" y="946785"/>
                        <a:pt x="138113" y="928687"/>
                      </a:cubicBezTo>
                      <a:cubicBezTo>
                        <a:pt x="185738" y="867728"/>
                        <a:pt x="230505" y="781050"/>
                        <a:pt x="279083" y="719137"/>
                      </a:cubicBezTo>
                      <a:cubicBezTo>
                        <a:pt x="187643" y="672465"/>
                        <a:pt x="91440" y="579120"/>
                        <a:pt x="0" y="532448"/>
                      </a:cubicBezTo>
                      <a:cubicBezTo>
                        <a:pt x="61913" y="471487"/>
                        <a:pt x="125730" y="379095"/>
                        <a:pt x="187643" y="318135"/>
                      </a:cubicBezTo>
                      <a:cubicBezTo>
                        <a:pt x="124778" y="243840"/>
                        <a:pt x="97155" y="150495"/>
                        <a:pt x="35243" y="76200"/>
                      </a:cubicBezTo>
                      <a:cubicBezTo>
                        <a:pt x="2501265" y="219075"/>
                        <a:pt x="4976813" y="194310"/>
                        <a:pt x="7439025" y="0"/>
                      </a:cubicBezTo>
                      <a:cubicBezTo>
                        <a:pt x="7332345" y="106680"/>
                        <a:pt x="7275195" y="230505"/>
                        <a:pt x="7167563" y="337185"/>
                      </a:cubicBezTo>
                      <a:cubicBezTo>
                        <a:pt x="7319963" y="406718"/>
                        <a:pt x="7464743" y="483870"/>
                        <a:pt x="7617143" y="554355"/>
                      </a:cubicBezTo>
                      <a:cubicBezTo>
                        <a:pt x="7472363" y="574358"/>
                        <a:pt x="7312343" y="610553"/>
                        <a:pt x="7167563" y="630555"/>
                      </a:cubicBezTo>
                      <a:cubicBezTo>
                        <a:pt x="7275195" y="665798"/>
                        <a:pt x="7318058" y="754380"/>
                        <a:pt x="7425690" y="789623"/>
                      </a:cubicBezTo>
                      <a:cubicBezTo>
                        <a:pt x="7434263" y="1207770"/>
                        <a:pt x="7441883" y="1651635"/>
                        <a:pt x="7450455" y="2069783"/>
                      </a:cubicBezTo>
                      <a:cubicBezTo>
                        <a:pt x="7506653" y="2117408"/>
                        <a:pt x="7554278" y="2182178"/>
                        <a:pt x="7610475" y="2229803"/>
                      </a:cubicBezTo>
                      <a:cubicBezTo>
                        <a:pt x="7557135" y="2277428"/>
                        <a:pt x="7508558" y="2304098"/>
                        <a:pt x="7454265" y="2352675"/>
                      </a:cubicBezTo>
                      <a:cubicBezTo>
                        <a:pt x="7556183" y="2465070"/>
                        <a:pt x="7670483" y="2536508"/>
                        <a:pt x="7811453" y="2592705"/>
                      </a:cubicBezTo>
                      <a:cubicBezTo>
                        <a:pt x="7664768" y="2667000"/>
                        <a:pt x="7512368" y="2787968"/>
                        <a:pt x="7366635" y="2863215"/>
                      </a:cubicBezTo>
                      <a:close/>
                    </a:path>
                  </a:pathLst>
                </a:custGeom>
                <a:solidFill>
                  <a:srgbClr val="FDF5A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C03F5DD4-71CE-44C0-9F1A-944E913983B3}"/>
                    </a:ext>
                  </a:extLst>
                </p:cNvPr>
                <p:cNvSpPr/>
                <p:nvPr/>
              </p:nvSpPr>
              <p:spPr>
                <a:xfrm>
                  <a:off x="3720258" y="2754158"/>
                  <a:ext cx="7860264" cy="3350998"/>
                </a:xfrm>
                <a:custGeom>
                  <a:avLst/>
                  <a:gdLst>
                    <a:gd name="connsiteX0" fmla="*/ 3809281 w 7860264"/>
                    <a:gd name="connsiteY0" fmla="*/ 3350999 h 3350998"/>
                    <a:gd name="connsiteX1" fmla="*/ 333609 w 7860264"/>
                    <a:gd name="connsiteY1" fmla="*/ 3144306 h 3350998"/>
                    <a:gd name="connsiteX2" fmla="*/ 313606 w 7860264"/>
                    <a:gd name="connsiteY2" fmla="*/ 3122399 h 3350998"/>
                    <a:gd name="connsiteX3" fmla="*/ 310749 w 7860264"/>
                    <a:gd name="connsiteY3" fmla="*/ 3060486 h 3350998"/>
                    <a:gd name="connsiteX4" fmla="*/ 263124 w 7860264"/>
                    <a:gd name="connsiteY4" fmla="*/ 2631861 h 3350998"/>
                    <a:gd name="connsiteX5" fmla="*/ 201211 w 7860264"/>
                    <a:gd name="connsiteY5" fmla="*/ 2599476 h 3350998"/>
                    <a:gd name="connsiteX6" fmla="*/ 130726 w 7860264"/>
                    <a:gd name="connsiteY6" fmla="*/ 2562328 h 3350998"/>
                    <a:gd name="connsiteX7" fmla="*/ 118344 w 7860264"/>
                    <a:gd name="connsiteY7" fmla="*/ 2548041 h 3350998"/>
                    <a:gd name="connsiteX8" fmla="*/ 120249 w 7860264"/>
                    <a:gd name="connsiteY8" fmla="*/ 2529944 h 3350998"/>
                    <a:gd name="connsiteX9" fmla="*/ 201211 w 7860264"/>
                    <a:gd name="connsiteY9" fmla="*/ 2384211 h 3350998"/>
                    <a:gd name="connsiteX10" fmla="*/ 272649 w 7860264"/>
                    <a:gd name="connsiteY10" fmla="*/ 2254671 h 3350998"/>
                    <a:gd name="connsiteX11" fmla="*/ 172636 w 7860264"/>
                    <a:gd name="connsiteY11" fmla="*/ 2164184 h 3350998"/>
                    <a:gd name="connsiteX12" fmla="*/ 58336 w 7860264"/>
                    <a:gd name="connsiteY12" fmla="*/ 2061314 h 3350998"/>
                    <a:gd name="connsiteX13" fmla="*/ 49764 w 7860264"/>
                    <a:gd name="connsiteY13" fmla="*/ 2044168 h 3350998"/>
                    <a:gd name="connsiteX14" fmla="*/ 57384 w 7860264"/>
                    <a:gd name="connsiteY14" fmla="*/ 2027024 h 3350998"/>
                    <a:gd name="connsiteX15" fmla="*/ 189781 w 7860264"/>
                    <a:gd name="connsiteY15" fmla="*/ 1889864 h 3350998"/>
                    <a:gd name="connsiteX16" fmla="*/ 316464 w 7860264"/>
                    <a:gd name="connsiteY16" fmla="*/ 1757466 h 3350998"/>
                    <a:gd name="connsiteX17" fmla="*/ 273601 w 7860264"/>
                    <a:gd name="connsiteY17" fmla="*/ 1384086 h 3350998"/>
                    <a:gd name="connsiteX18" fmla="*/ 230739 w 7860264"/>
                    <a:gd name="connsiteY18" fmla="*/ 1010706 h 3350998"/>
                    <a:gd name="connsiteX19" fmla="*/ 197401 w 7860264"/>
                    <a:gd name="connsiteY19" fmla="*/ 994513 h 3350998"/>
                    <a:gd name="connsiteX20" fmla="*/ 149776 w 7860264"/>
                    <a:gd name="connsiteY20" fmla="*/ 970701 h 3350998"/>
                    <a:gd name="connsiteX21" fmla="*/ 139299 w 7860264"/>
                    <a:gd name="connsiteY21" fmla="*/ 955461 h 3350998"/>
                    <a:gd name="connsiteX22" fmla="*/ 144061 w 7860264"/>
                    <a:gd name="connsiteY22" fmla="*/ 937363 h 3350998"/>
                    <a:gd name="connsiteX23" fmla="*/ 212641 w 7860264"/>
                    <a:gd name="connsiteY23" fmla="*/ 834493 h 3350998"/>
                    <a:gd name="connsiteX24" fmla="*/ 267886 w 7860264"/>
                    <a:gd name="connsiteY24" fmla="*/ 749721 h 3350998"/>
                    <a:gd name="connsiteX25" fmla="*/ 148824 w 7860264"/>
                    <a:gd name="connsiteY25" fmla="*/ 667806 h 3350998"/>
                    <a:gd name="connsiteX26" fmla="*/ 12616 w 7860264"/>
                    <a:gd name="connsiteY26" fmla="*/ 576366 h 3350998"/>
                    <a:gd name="connsiteX27" fmla="*/ 234 w 7860264"/>
                    <a:gd name="connsiteY27" fmla="*/ 559221 h 3350998"/>
                    <a:gd name="connsiteX28" fmla="*/ 6901 w 7860264"/>
                    <a:gd name="connsiteY28" fmla="*/ 539219 h 3350998"/>
                    <a:gd name="connsiteX29" fmla="*/ 99294 w 7860264"/>
                    <a:gd name="connsiteY29" fmla="*/ 433491 h 3350998"/>
                    <a:gd name="connsiteX30" fmla="*/ 180256 w 7860264"/>
                    <a:gd name="connsiteY30" fmla="*/ 339194 h 3350998"/>
                    <a:gd name="connsiteX31" fmla="*/ 114534 w 7860264"/>
                    <a:gd name="connsiteY31" fmla="*/ 230608 h 3350998"/>
                    <a:gd name="connsiteX32" fmla="*/ 41191 w 7860264"/>
                    <a:gd name="connsiteY32" fmla="*/ 113451 h 3350998"/>
                    <a:gd name="connsiteX33" fmla="*/ 38334 w 7860264"/>
                    <a:gd name="connsiteY33" fmla="*/ 88686 h 3350998"/>
                    <a:gd name="connsiteX34" fmla="*/ 60241 w 7860264"/>
                    <a:gd name="connsiteY34" fmla="*/ 76303 h 3350998"/>
                    <a:gd name="connsiteX35" fmla="*/ 7461167 w 7860264"/>
                    <a:gd name="connsiteY35" fmla="*/ 103 h 3350998"/>
                    <a:gd name="connsiteX36" fmla="*/ 7484027 w 7860264"/>
                    <a:gd name="connsiteY36" fmla="*/ 13438 h 3350998"/>
                    <a:gd name="connsiteX37" fmla="*/ 7479264 w 7860264"/>
                    <a:gd name="connsiteY37" fmla="*/ 39156 h 3350998"/>
                    <a:gd name="connsiteX38" fmla="*/ 7345914 w 7860264"/>
                    <a:gd name="connsiteY38" fmla="*/ 204891 h 3350998"/>
                    <a:gd name="connsiteX39" fmla="*/ 7230661 w 7860264"/>
                    <a:gd name="connsiteY39" fmla="*/ 352529 h 3350998"/>
                    <a:gd name="connsiteX40" fmla="*/ 7425924 w 7860264"/>
                    <a:gd name="connsiteY40" fmla="*/ 447779 h 3350998"/>
                    <a:gd name="connsiteX41" fmla="*/ 7650714 w 7860264"/>
                    <a:gd name="connsiteY41" fmla="*/ 556363 h 3350998"/>
                    <a:gd name="connsiteX42" fmla="*/ 7664049 w 7860264"/>
                    <a:gd name="connsiteY42" fmla="*/ 581129 h 3350998"/>
                    <a:gd name="connsiteX43" fmla="*/ 7644047 w 7860264"/>
                    <a:gd name="connsiteY43" fmla="*/ 600179 h 3350998"/>
                    <a:gd name="connsiteX44" fmla="*/ 7421161 w 7860264"/>
                    <a:gd name="connsiteY44" fmla="*/ 638279 h 3350998"/>
                    <a:gd name="connsiteX45" fmla="*/ 7268761 w 7860264"/>
                    <a:gd name="connsiteY45" fmla="*/ 664949 h 3350998"/>
                    <a:gd name="connsiteX46" fmla="*/ 7335436 w 7860264"/>
                    <a:gd name="connsiteY46" fmla="*/ 714479 h 3350998"/>
                    <a:gd name="connsiteX47" fmla="*/ 7457357 w 7860264"/>
                    <a:gd name="connsiteY47" fmla="*/ 789726 h 3350998"/>
                    <a:gd name="connsiteX48" fmla="*/ 7473549 w 7860264"/>
                    <a:gd name="connsiteY48" fmla="*/ 811634 h 3350998"/>
                    <a:gd name="connsiteX49" fmla="*/ 7484979 w 7860264"/>
                    <a:gd name="connsiteY49" fmla="*/ 1433616 h 3350998"/>
                    <a:gd name="connsiteX50" fmla="*/ 7497361 w 7860264"/>
                    <a:gd name="connsiteY50" fmla="*/ 2081316 h 3350998"/>
                    <a:gd name="connsiteX51" fmla="*/ 7571657 w 7860264"/>
                    <a:gd name="connsiteY51" fmla="*/ 2156564 h 3350998"/>
                    <a:gd name="connsiteX52" fmla="*/ 7649761 w 7860264"/>
                    <a:gd name="connsiteY52" fmla="*/ 2234669 h 3350998"/>
                    <a:gd name="connsiteX53" fmla="*/ 7658334 w 7860264"/>
                    <a:gd name="connsiteY53" fmla="*/ 2251814 h 3350998"/>
                    <a:gd name="connsiteX54" fmla="*/ 7650714 w 7860264"/>
                    <a:gd name="connsiteY54" fmla="*/ 2268959 h 3350998"/>
                    <a:gd name="connsiteX55" fmla="*/ 7570704 w 7860264"/>
                    <a:gd name="connsiteY55" fmla="*/ 2331824 h 3350998"/>
                    <a:gd name="connsiteX56" fmla="*/ 7512602 w 7860264"/>
                    <a:gd name="connsiteY56" fmla="*/ 2376591 h 3350998"/>
                    <a:gd name="connsiteX57" fmla="*/ 7845977 w 7860264"/>
                    <a:gd name="connsiteY57" fmla="*/ 2593761 h 3350998"/>
                    <a:gd name="connsiteX58" fmla="*/ 7860264 w 7860264"/>
                    <a:gd name="connsiteY58" fmla="*/ 2613764 h 3350998"/>
                    <a:gd name="connsiteX59" fmla="*/ 7847882 w 7860264"/>
                    <a:gd name="connsiteY59" fmla="*/ 2635671 h 3350998"/>
                    <a:gd name="connsiteX60" fmla="*/ 7627854 w 7860264"/>
                    <a:gd name="connsiteY60" fmla="*/ 2769974 h 3350998"/>
                    <a:gd name="connsiteX61" fmla="*/ 7433544 w 7860264"/>
                    <a:gd name="connsiteY61" fmla="*/ 2890941 h 3350998"/>
                    <a:gd name="connsiteX62" fmla="*/ 7525936 w 7860264"/>
                    <a:gd name="connsiteY62" fmla="*/ 2961426 h 3350998"/>
                    <a:gd name="connsiteX63" fmla="*/ 7647857 w 7860264"/>
                    <a:gd name="connsiteY63" fmla="*/ 3056676 h 3350998"/>
                    <a:gd name="connsiteX64" fmla="*/ 7654524 w 7860264"/>
                    <a:gd name="connsiteY64" fmla="*/ 3080489 h 3350998"/>
                    <a:gd name="connsiteX65" fmla="*/ 7635474 w 7860264"/>
                    <a:gd name="connsiteY65" fmla="*/ 3096681 h 3350998"/>
                    <a:gd name="connsiteX66" fmla="*/ 3809281 w 7860264"/>
                    <a:gd name="connsiteY66" fmla="*/ 3350999 h 3350998"/>
                    <a:gd name="connsiteX67" fmla="*/ 358374 w 7860264"/>
                    <a:gd name="connsiteY67" fmla="*/ 3100491 h 3350998"/>
                    <a:gd name="connsiteX68" fmla="*/ 3809281 w 7860264"/>
                    <a:gd name="connsiteY68" fmla="*/ 3304326 h 3350998"/>
                    <a:gd name="connsiteX69" fmla="*/ 7575467 w 7860264"/>
                    <a:gd name="connsiteY69" fmla="*/ 3057628 h 3350998"/>
                    <a:gd name="connsiteX70" fmla="*/ 7496409 w 7860264"/>
                    <a:gd name="connsiteY70" fmla="*/ 2998574 h 3350998"/>
                    <a:gd name="connsiteX71" fmla="*/ 7374489 w 7860264"/>
                    <a:gd name="connsiteY71" fmla="*/ 2903324 h 3350998"/>
                    <a:gd name="connsiteX72" fmla="*/ 7366869 w 7860264"/>
                    <a:gd name="connsiteY72" fmla="*/ 2883321 h 3350998"/>
                    <a:gd name="connsiteX73" fmla="*/ 7379252 w 7860264"/>
                    <a:gd name="connsiteY73" fmla="*/ 2866176 h 3350998"/>
                    <a:gd name="connsiteX74" fmla="*/ 7599279 w 7860264"/>
                    <a:gd name="connsiteY74" fmla="*/ 2731874 h 3350998"/>
                    <a:gd name="connsiteX75" fmla="*/ 7780254 w 7860264"/>
                    <a:gd name="connsiteY75" fmla="*/ 2618526 h 3350998"/>
                    <a:gd name="connsiteX76" fmla="*/ 7458309 w 7860264"/>
                    <a:gd name="connsiteY76" fmla="*/ 2390878 h 3350998"/>
                    <a:gd name="connsiteX77" fmla="*/ 7452594 w 7860264"/>
                    <a:gd name="connsiteY77" fmla="*/ 2373734 h 3350998"/>
                    <a:gd name="connsiteX78" fmla="*/ 7460214 w 7860264"/>
                    <a:gd name="connsiteY78" fmla="*/ 2357541 h 3350998"/>
                    <a:gd name="connsiteX79" fmla="*/ 7540224 w 7860264"/>
                    <a:gd name="connsiteY79" fmla="*/ 2294676 h 3350998"/>
                    <a:gd name="connsiteX80" fmla="*/ 7596422 w 7860264"/>
                    <a:gd name="connsiteY80" fmla="*/ 2251814 h 3350998"/>
                    <a:gd name="connsiteX81" fmla="*/ 7534509 w 7860264"/>
                    <a:gd name="connsiteY81" fmla="*/ 2187996 h 3350998"/>
                    <a:gd name="connsiteX82" fmla="*/ 7456404 w 7860264"/>
                    <a:gd name="connsiteY82" fmla="*/ 2109891 h 3350998"/>
                    <a:gd name="connsiteX83" fmla="*/ 7448784 w 7860264"/>
                    <a:gd name="connsiteY83" fmla="*/ 2092746 h 3350998"/>
                    <a:gd name="connsiteX84" fmla="*/ 7436402 w 7860264"/>
                    <a:gd name="connsiteY84" fmla="*/ 1434568 h 3350998"/>
                    <a:gd name="connsiteX85" fmla="*/ 7424972 w 7860264"/>
                    <a:gd name="connsiteY85" fmla="*/ 828779 h 3350998"/>
                    <a:gd name="connsiteX86" fmla="*/ 7304004 w 7860264"/>
                    <a:gd name="connsiteY86" fmla="*/ 750674 h 3350998"/>
                    <a:gd name="connsiteX87" fmla="*/ 7182084 w 7860264"/>
                    <a:gd name="connsiteY87" fmla="*/ 675426 h 3350998"/>
                    <a:gd name="connsiteX88" fmla="*/ 7165892 w 7860264"/>
                    <a:gd name="connsiteY88" fmla="*/ 651613 h 3350998"/>
                    <a:gd name="connsiteX89" fmla="*/ 7185894 w 7860264"/>
                    <a:gd name="connsiteY89" fmla="*/ 630659 h 3350998"/>
                    <a:gd name="connsiteX90" fmla="*/ 7409732 w 7860264"/>
                    <a:gd name="connsiteY90" fmla="*/ 592559 h 3350998"/>
                    <a:gd name="connsiteX91" fmla="*/ 7559274 w 7860264"/>
                    <a:gd name="connsiteY91" fmla="*/ 565888 h 3350998"/>
                    <a:gd name="connsiteX92" fmla="*/ 7402111 w 7860264"/>
                    <a:gd name="connsiteY92" fmla="*/ 489688 h 3350998"/>
                    <a:gd name="connsiteX93" fmla="*/ 7178274 w 7860264"/>
                    <a:gd name="connsiteY93" fmla="*/ 382056 h 3350998"/>
                    <a:gd name="connsiteX94" fmla="*/ 7164939 w 7860264"/>
                    <a:gd name="connsiteY94" fmla="*/ 364911 h 3350998"/>
                    <a:gd name="connsiteX95" fmla="*/ 7171607 w 7860264"/>
                    <a:gd name="connsiteY95" fmla="*/ 344909 h 3350998"/>
                    <a:gd name="connsiteX96" fmla="*/ 7304957 w 7860264"/>
                    <a:gd name="connsiteY96" fmla="*/ 179173 h 3350998"/>
                    <a:gd name="connsiteX97" fmla="*/ 7402111 w 7860264"/>
                    <a:gd name="connsiteY97" fmla="*/ 51539 h 3350998"/>
                    <a:gd name="connsiteX98" fmla="*/ 104056 w 7860264"/>
                    <a:gd name="connsiteY98" fmla="*/ 123928 h 3350998"/>
                    <a:gd name="connsiteX99" fmla="*/ 152634 w 7860264"/>
                    <a:gd name="connsiteY99" fmla="*/ 207748 h 3350998"/>
                    <a:gd name="connsiteX100" fmla="*/ 225976 w 7860264"/>
                    <a:gd name="connsiteY100" fmla="*/ 324906 h 3350998"/>
                    <a:gd name="connsiteX101" fmla="*/ 224071 w 7860264"/>
                    <a:gd name="connsiteY101" fmla="*/ 356338 h 3350998"/>
                    <a:gd name="connsiteX102" fmla="*/ 131679 w 7860264"/>
                    <a:gd name="connsiteY102" fmla="*/ 462066 h 3350998"/>
                    <a:gd name="connsiteX103" fmla="*/ 57384 w 7860264"/>
                    <a:gd name="connsiteY103" fmla="*/ 548744 h 3350998"/>
                    <a:gd name="connsiteX104" fmla="*/ 173589 w 7860264"/>
                    <a:gd name="connsiteY104" fmla="*/ 629706 h 3350998"/>
                    <a:gd name="connsiteX105" fmla="*/ 309796 w 7860264"/>
                    <a:gd name="connsiteY105" fmla="*/ 721146 h 3350998"/>
                    <a:gd name="connsiteX106" fmla="*/ 322179 w 7860264"/>
                    <a:gd name="connsiteY106" fmla="*/ 736386 h 3350998"/>
                    <a:gd name="connsiteX107" fmla="*/ 317416 w 7860264"/>
                    <a:gd name="connsiteY107" fmla="*/ 755436 h 3350998"/>
                    <a:gd name="connsiteX108" fmla="*/ 248836 w 7860264"/>
                    <a:gd name="connsiteY108" fmla="*/ 858306 h 3350998"/>
                    <a:gd name="connsiteX109" fmla="*/ 193591 w 7860264"/>
                    <a:gd name="connsiteY109" fmla="*/ 943079 h 3350998"/>
                    <a:gd name="connsiteX110" fmla="*/ 213594 w 7860264"/>
                    <a:gd name="connsiteY110" fmla="*/ 952604 h 3350998"/>
                    <a:gd name="connsiteX111" fmla="*/ 261219 w 7860264"/>
                    <a:gd name="connsiteY111" fmla="*/ 976416 h 3350998"/>
                    <a:gd name="connsiteX112" fmla="*/ 272649 w 7860264"/>
                    <a:gd name="connsiteY112" fmla="*/ 993561 h 3350998"/>
                    <a:gd name="connsiteX113" fmla="*/ 317416 w 7860264"/>
                    <a:gd name="connsiteY113" fmla="*/ 1378371 h 3350998"/>
                    <a:gd name="connsiteX114" fmla="*/ 362184 w 7860264"/>
                    <a:gd name="connsiteY114" fmla="*/ 1763181 h 3350998"/>
                    <a:gd name="connsiteX115" fmla="*/ 354564 w 7860264"/>
                    <a:gd name="connsiteY115" fmla="*/ 1783184 h 3350998"/>
                    <a:gd name="connsiteX116" fmla="*/ 222166 w 7860264"/>
                    <a:gd name="connsiteY116" fmla="*/ 1920343 h 3350998"/>
                    <a:gd name="connsiteX117" fmla="*/ 105961 w 7860264"/>
                    <a:gd name="connsiteY117" fmla="*/ 2042264 h 3350998"/>
                    <a:gd name="connsiteX118" fmla="*/ 202164 w 7860264"/>
                    <a:gd name="connsiteY118" fmla="*/ 2128941 h 3350998"/>
                    <a:gd name="connsiteX119" fmla="*/ 315511 w 7860264"/>
                    <a:gd name="connsiteY119" fmla="*/ 2230859 h 3350998"/>
                    <a:gd name="connsiteX120" fmla="*/ 320274 w 7860264"/>
                    <a:gd name="connsiteY120" fmla="*/ 2260386 h 3350998"/>
                    <a:gd name="connsiteX121" fmla="*/ 240264 w 7860264"/>
                    <a:gd name="connsiteY121" fmla="*/ 2405166 h 3350998"/>
                    <a:gd name="connsiteX122" fmla="*/ 170731 w 7860264"/>
                    <a:gd name="connsiteY122" fmla="*/ 2530896 h 3350998"/>
                    <a:gd name="connsiteX123" fmla="*/ 221214 w 7860264"/>
                    <a:gd name="connsiteY123" fmla="*/ 2557566 h 3350998"/>
                    <a:gd name="connsiteX124" fmla="*/ 291699 w 7860264"/>
                    <a:gd name="connsiteY124" fmla="*/ 2593761 h 3350998"/>
                    <a:gd name="connsiteX125" fmla="*/ 304081 w 7860264"/>
                    <a:gd name="connsiteY125" fmla="*/ 2608049 h 3350998"/>
                    <a:gd name="connsiteX126" fmla="*/ 356469 w 7860264"/>
                    <a:gd name="connsiteY126" fmla="*/ 3056676 h 3350998"/>
                    <a:gd name="connsiteX127" fmla="*/ 358374 w 7860264"/>
                    <a:gd name="connsiteY127" fmla="*/ 3100491 h 3350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</a:cxnLst>
                  <a:rect l="l" t="t" r="r" b="b"/>
                  <a:pathLst>
                    <a:path w="7860264" h="3350998">
                      <a:moveTo>
                        <a:pt x="3809281" y="3350999"/>
                      </a:moveTo>
                      <a:cubicBezTo>
                        <a:pt x="2651994" y="3350999"/>
                        <a:pt x="1491849" y="3282419"/>
                        <a:pt x="333609" y="3144306"/>
                      </a:cubicBezTo>
                      <a:cubicBezTo>
                        <a:pt x="322179" y="3143353"/>
                        <a:pt x="313606" y="3133828"/>
                        <a:pt x="313606" y="3122399"/>
                      </a:cubicBezTo>
                      <a:cubicBezTo>
                        <a:pt x="312654" y="3101444"/>
                        <a:pt x="311701" y="3081441"/>
                        <a:pt x="310749" y="3060486"/>
                      </a:cubicBezTo>
                      <a:cubicBezTo>
                        <a:pt x="305034" y="2916659"/>
                        <a:pt x="299319" y="2767116"/>
                        <a:pt x="263124" y="2631861"/>
                      </a:cubicBezTo>
                      <a:cubicBezTo>
                        <a:pt x="240264" y="2620431"/>
                        <a:pt x="220261" y="2609953"/>
                        <a:pt x="201211" y="2599476"/>
                      </a:cubicBezTo>
                      <a:cubicBezTo>
                        <a:pt x="179304" y="2588046"/>
                        <a:pt x="156444" y="2575664"/>
                        <a:pt x="130726" y="2562328"/>
                      </a:cubicBezTo>
                      <a:cubicBezTo>
                        <a:pt x="125011" y="2559471"/>
                        <a:pt x="120249" y="2554709"/>
                        <a:pt x="118344" y="2548041"/>
                      </a:cubicBezTo>
                      <a:cubicBezTo>
                        <a:pt x="116439" y="2542326"/>
                        <a:pt x="117391" y="2535659"/>
                        <a:pt x="120249" y="2529944"/>
                      </a:cubicBezTo>
                      <a:cubicBezTo>
                        <a:pt x="148824" y="2480414"/>
                        <a:pt x="175494" y="2430884"/>
                        <a:pt x="201211" y="2384211"/>
                      </a:cubicBezTo>
                      <a:cubicBezTo>
                        <a:pt x="224071" y="2342301"/>
                        <a:pt x="246931" y="2298486"/>
                        <a:pt x="272649" y="2254671"/>
                      </a:cubicBezTo>
                      <a:cubicBezTo>
                        <a:pt x="241216" y="2228001"/>
                        <a:pt x="205974" y="2195616"/>
                        <a:pt x="172636" y="2164184"/>
                      </a:cubicBezTo>
                      <a:cubicBezTo>
                        <a:pt x="133584" y="2127989"/>
                        <a:pt x="92626" y="2090841"/>
                        <a:pt x="58336" y="2061314"/>
                      </a:cubicBezTo>
                      <a:cubicBezTo>
                        <a:pt x="53574" y="2057503"/>
                        <a:pt x="49764" y="2050836"/>
                        <a:pt x="49764" y="2044168"/>
                      </a:cubicBezTo>
                      <a:cubicBezTo>
                        <a:pt x="49764" y="2037501"/>
                        <a:pt x="52621" y="2030834"/>
                        <a:pt x="57384" y="2027024"/>
                      </a:cubicBezTo>
                      <a:cubicBezTo>
                        <a:pt x="98341" y="1989876"/>
                        <a:pt x="145014" y="1938441"/>
                        <a:pt x="189781" y="1889864"/>
                      </a:cubicBezTo>
                      <a:cubicBezTo>
                        <a:pt x="232644" y="1843191"/>
                        <a:pt x="276459" y="1795566"/>
                        <a:pt x="316464" y="1757466"/>
                      </a:cubicBezTo>
                      <a:cubicBezTo>
                        <a:pt x="300271" y="1628879"/>
                        <a:pt x="286936" y="1504101"/>
                        <a:pt x="273601" y="1384086"/>
                      </a:cubicBezTo>
                      <a:cubicBezTo>
                        <a:pt x="260266" y="1263118"/>
                        <a:pt x="245979" y="1139293"/>
                        <a:pt x="230739" y="1010706"/>
                      </a:cubicBezTo>
                      <a:cubicBezTo>
                        <a:pt x="219309" y="1004991"/>
                        <a:pt x="208831" y="999276"/>
                        <a:pt x="197401" y="994513"/>
                      </a:cubicBezTo>
                      <a:cubicBezTo>
                        <a:pt x="182161" y="987846"/>
                        <a:pt x="166921" y="980226"/>
                        <a:pt x="149776" y="970701"/>
                      </a:cubicBezTo>
                      <a:cubicBezTo>
                        <a:pt x="144061" y="966891"/>
                        <a:pt x="140251" y="961176"/>
                        <a:pt x="139299" y="955461"/>
                      </a:cubicBezTo>
                      <a:cubicBezTo>
                        <a:pt x="138346" y="948793"/>
                        <a:pt x="139299" y="942126"/>
                        <a:pt x="144061" y="937363"/>
                      </a:cubicBezTo>
                      <a:cubicBezTo>
                        <a:pt x="166921" y="907836"/>
                        <a:pt x="190734" y="870688"/>
                        <a:pt x="212641" y="834493"/>
                      </a:cubicBezTo>
                      <a:cubicBezTo>
                        <a:pt x="230739" y="805918"/>
                        <a:pt x="248836" y="776391"/>
                        <a:pt x="267886" y="749721"/>
                      </a:cubicBezTo>
                      <a:cubicBezTo>
                        <a:pt x="227881" y="726861"/>
                        <a:pt x="187876" y="696381"/>
                        <a:pt x="148824" y="667806"/>
                      </a:cubicBezTo>
                      <a:cubicBezTo>
                        <a:pt x="103104" y="633516"/>
                        <a:pt x="56431" y="599226"/>
                        <a:pt x="12616" y="576366"/>
                      </a:cubicBezTo>
                      <a:cubicBezTo>
                        <a:pt x="5949" y="572556"/>
                        <a:pt x="1186" y="566841"/>
                        <a:pt x="234" y="559221"/>
                      </a:cubicBezTo>
                      <a:cubicBezTo>
                        <a:pt x="-719" y="551601"/>
                        <a:pt x="1186" y="544934"/>
                        <a:pt x="6901" y="539219"/>
                      </a:cubicBezTo>
                      <a:cubicBezTo>
                        <a:pt x="37381" y="509691"/>
                        <a:pt x="68814" y="470638"/>
                        <a:pt x="99294" y="433491"/>
                      </a:cubicBezTo>
                      <a:cubicBezTo>
                        <a:pt x="125964" y="401106"/>
                        <a:pt x="152634" y="367769"/>
                        <a:pt x="180256" y="339194"/>
                      </a:cubicBezTo>
                      <a:cubicBezTo>
                        <a:pt x="153586" y="303951"/>
                        <a:pt x="133584" y="266804"/>
                        <a:pt x="114534" y="230608"/>
                      </a:cubicBezTo>
                      <a:cubicBezTo>
                        <a:pt x="91674" y="188698"/>
                        <a:pt x="70719" y="148694"/>
                        <a:pt x="41191" y="113451"/>
                      </a:cubicBezTo>
                      <a:cubicBezTo>
                        <a:pt x="35476" y="106783"/>
                        <a:pt x="34524" y="96306"/>
                        <a:pt x="38334" y="88686"/>
                      </a:cubicBezTo>
                      <a:cubicBezTo>
                        <a:pt x="42144" y="80114"/>
                        <a:pt x="51669" y="75351"/>
                        <a:pt x="60241" y="76303"/>
                      </a:cubicBezTo>
                      <a:cubicBezTo>
                        <a:pt x="2517691" y="219179"/>
                        <a:pt x="5007527" y="193461"/>
                        <a:pt x="7461167" y="103"/>
                      </a:cubicBezTo>
                      <a:cubicBezTo>
                        <a:pt x="7470692" y="-849"/>
                        <a:pt x="7480217" y="4866"/>
                        <a:pt x="7484027" y="13438"/>
                      </a:cubicBezTo>
                      <a:cubicBezTo>
                        <a:pt x="7487836" y="22011"/>
                        <a:pt x="7485932" y="32488"/>
                        <a:pt x="7479264" y="39156"/>
                      </a:cubicBezTo>
                      <a:cubicBezTo>
                        <a:pt x="7426877" y="91544"/>
                        <a:pt x="7385919" y="148694"/>
                        <a:pt x="7345914" y="204891"/>
                      </a:cubicBezTo>
                      <a:cubicBezTo>
                        <a:pt x="7310672" y="254421"/>
                        <a:pt x="7274477" y="304904"/>
                        <a:pt x="7230661" y="352529"/>
                      </a:cubicBezTo>
                      <a:cubicBezTo>
                        <a:pt x="7297336" y="383961"/>
                        <a:pt x="7362107" y="416346"/>
                        <a:pt x="7425924" y="447779"/>
                      </a:cubicBezTo>
                      <a:cubicBezTo>
                        <a:pt x="7499267" y="483973"/>
                        <a:pt x="7574514" y="521121"/>
                        <a:pt x="7650714" y="556363"/>
                      </a:cubicBezTo>
                      <a:cubicBezTo>
                        <a:pt x="7660239" y="560174"/>
                        <a:pt x="7665002" y="570651"/>
                        <a:pt x="7664049" y="581129"/>
                      </a:cubicBezTo>
                      <a:cubicBezTo>
                        <a:pt x="7662144" y="591606"/>
                        <a:pt x="7654524" y="599226"/>
                        <a:pt x="7644047" y="600179"/>
                      </a:cubicBezTo>
                      <a:cubicBezTo>
                        <a:pt x="7572609" y="609704"/>
                        <a:pt x="7495457" y="623991"/>
                        <a:pt x="7421161" y="638279"/>
                      </a:cubicBezTo>
                      <a:cubicBezTo>
                        <a:pt x="7370679" y="647804"/>
                        <a:pt x="7319244" y="657329"/>
                        <a:pt x="7268761" y="664949"/>
                      </a:cubicBezTo>
                      <a:cubicBezTo>
                        <a:pt x="7293527" y="680188"/>
                        <a:pt x="7314482" y="698286"/>
                        <a:pt x="7335436" y="714479"/>
                      </a:cubicBezTo>
                      <a:cubicBezTo>
                        <a:pt x="7372584" y="744959"/>
                        <a:pt x="7407827" y="773534"/>
                        <a:pt x="7457357" y="789726"/>
                      </a:cubicBezTo>
                      <a:cubicBezTo>
                        <a:pt x="7466882" y="792584"/>
                        <a:pt x="7472597" y="801156"/>
                        <a:pt x="7473549" y="811634"/>
                      </a:cubicBezTo>
                      <a:cubicBezTo>
                        <a:pt x="7477359" y="1015468"/>
                        <a:pt x="7481169" y="1224066"/>
                        <a:pt x="7484979" y="1433616"/>
                      </a:cubicBezTo>
                      <a:cubicBezTo>
                        <a:pt x="7488789" y="1647929"/>
                        <a:pt x="7492599" y="1869861"/>
                        <a:pt x="7497361" y="2081316"/>
                      </a:cubicBezTo>
                      <a:cubicBezTo>
                        <a:pt x="7523079" y="2104176"/>
                        <a:pt x="7547844" y="2130846"/>
                        <a:pt x="7571657" y="2156564"/>
                      </a:cubicBezTo>
                      <a:cubicBezTo>
                        <a:pt x="7596422" y="2184186"/>
                        <a:pt x="7623092" y="2211809"/>
                        <a:pt x="7649761" y="2234669"/>
                      </a:cubicBezTo>
                      <a:cubicBezTo>
                        <a:pt x="7654524" y="2239431"/>
                        <a:pt x="7657382" y="2245146"/>
                        <a:pt x="7658334" y="2251814"/>
                      </a:cubicBezTo>
                      <a:cubicBezTo>
                        <a:pt x="7658334" y="2258481"/>
                        <a:pt x="7655477" y="2265149"/>
                        <a:pt x="7650714" y="2268959"/>
                      </a:cubicBezTo>
                      <a:cubicBezTo>
                        <a:pt x="7623092" y="2293724"/>
                        <a:pt x="7596422" y="2312774"/>
                        <a:pt x="7570704" y="2331824"/>
                      </a:cubicBezTo>
                      <a:cubicBezTo>
                        <a:pt x="7550702" y="2346111"/>
                        <a:pt x="7531652" y="2360399"/>
                        <a:pt x="7512602" y="2376591"/>
                      </a:cubicBezTo>
                      <a:cubicBezTo>
                        <a:pt x="7601184" y="2468984"/>
                        <a:pt x="7705007" y="2536611"/>
                        <a:pt x="7845977" y="2593761"/>
                      </a:cubicBezTo>
                      <a:cubicBezTo>
                        <a:pt x="7854549" y="2597571"/>
                        <a:pt x="7860264" y="2605191"/>
                        <a:pt x="7860264" y="2613764"/>
                      </a:cubicBezTo>
                      <a:cubicBezTo>
                        <a:pt x="7860264" y="2622336"/>
                        <a:pt x="7855502" y="2630909"/>
                        <a:pt x="7847882" y="2635671"/>
                      </a:cubicBezTo>
                      <a:cubicBezTo>
                        <a:pt x="7776444" y="2672819"/>
                        <a:pt x="7701197" y="2722349"/>
                        <a:pt x="7627854" y="2769974"/>
                      </a:cubicBezTo>
                      <a:cubicBezTo>
                        <a:pt x="7564036" y="2811884"/>
                        <a:pt x="7498314" y="2855699"/>
                        <a:pt x="7433544" y="2890941"/>
                      </a:cubicBezTo>
                      <a:cubicBezTo>
                        <a:pt x="7465929" y="2917611"/>
                        <a:pt x="7496409" y="2939519"/>
                        <a:pt x="7525936" y="2961426"/>
                      </a:cubicBezTo>
                      <a:cubicBezTo>
                        <a:pt x="7564989" y="2989049"/>
                        <a:pt x="7604994" y="3018576"/>
                        <a:pt x="7647857" y="3056676"/>
                      </a:cubicBezTo>
                      <a:cubicBezTo>
                        <a:pt x="7654524" y="3062391"/>
                        <a:pt x="7657382" y="3071916"/>
                        <a:pt x="7654524" y="3080489"/>
                      </a:cubicBezTo>
                      <a:cubicBezTo>
                        <a:pt x="7651667" y="3089061"/>
                        <a:pt x="7644047" y="3095728"/>
                        <a:pt x="7635474" y="3096681"/>
                      </a:cubicBezTo>
                      <a:cubicBezTo>
                        <a:pt x="6369602" y="3266226"/>
                        <a:pt x="5091347" y="3350999"/>
                        <a:pt x="3809281" y="3350999"/>
                      </a:cubicBezTo>
                      <a:close/>
                      <a:moveTo>
                        <a:pt x="358374" y="3100491"/>
                      </a:moveTo>
                      <a:cubicBezTo>
                        <a:pt x="1508041" y="3236699"/>
                        <a:pt x="2660566" y="3304326"/>
                        <a:pt x="3809281" y="3304326"/>
                      </a:cubicBezTo>
                      <a:cubicBezTo>
                        <a:pt x="5073249" y="3304326"/>
                        <a:pt x="6330549" y="3222411"/>
                        <a:pt x="7575467" y="3057628"/>
                      </a:cubicBezTo>
                      <a:cubicBezTo>
                        <a:pt x="7548797" y="3036674"/>
                        <a:pt x="7523079" y="3017624"/>
                        <a:pt x="7496409" y="2998574"/>
                      </a:cubicBezTo>
                      <a:cubicBezTo>
                        <a:pt x="7457357" y="2970951"/>
                        <a:pt x="7417352" y="2941424"/>
                        <a:pt x="7374489" y="2903324"/>
                      </a:cubicBezTo>
                      <a:cubicBezTo>
                        <a:pt x="7368774" y="2898561"/>
                        <a:pt x="7365917" y="2890941"/>
                        <a:pt x="7366869" y="2883321"/>
                      </a:cubicBezTo>
                      <a:cubicBezTo>
                        <a:pt x="7367822" y="2875701"/>
                        <a:pt x="7372584" y="2869034"/>
                        <a:pt x="7379252" y="2866176"/>
                      </a:cubicBezTo>
                      <a:cubicBezTo>
                        <a:pt x="7451642" y="2829028"/>
                        <a:pt x="7526889" y="2779499"/>
                        <a:pt x="7599279" y="2731874"/>
                      </a:cubicBezTo>
                      <a:cubicBezTo>
                        <a:pt x="7659286" y="2692821"/>
                        <a:pt x="7720247" y="2652816"/>
                        <a:pt x="7780254" y="2618526"/>
                      </a:cubicBezTo>
                      <a:cubicBezTo>
                        <a:pt x="7646904" y="2559471"/>
                        <a:pt x="7545939" y="2488034"/>
                        <a:pt x="7458309" y="2390878"/>
                      </a:cubicBezTo>
                      <a:cubicBezTo>
                        <a:pt x="7454499" y="2386116"/>
                        <a:pt x="7451642" y="2380401"/>
                        <a:pt x="7452594" y="2373734"/>
                      </a:cubicBezTo>
                      <a:cubicBezTo>
                        <a:pt x="7452594" y="2368019"/>
                        <a:pt x="7455452" y="2362303"/>
                        <a:pt x="7460214" y="2357541"/>
                      </a:cubicBezTo>
                      <a:cubicBezTo>
                        <a:pt x="7487836" y="2332776"/>
                        <a:pt x="7514507" y="2313726"/>
                        <a:pt x="7540224" y="2294676"/>
                      </a:cubicBezTo>
                      <a:cubicBezTo>
                        <a:pt x="7559274" y="2280389"/>
                        <a:pt x="7577372" y="2267053"/>
                        <a:pt x="7596422" y="2251814"/>
                      </a:cubicBezTo>
                      <a:cubicBezTo>
                        <a:pt x="7574514" y="2231811"/>
                        <a:pt x="7554511" y="2208951"/>
                        <a:pt x="7534509" y="2187996"/>
                      </a:cubicBezTo>
                      <a:cubicBezTo>
                        <a:pt x="7509744" y="2161326"/>
                        <a:pt x="7483074" y="2132751"/>
                        <a:pt x="7456404" y="2109891"/>
                      </a:cubicBezTo>
                      <a:cubicBezTo>
                        <a:pt x="7451642" y="2106081"/>
                        <a:pt x="7448784" y="2099414"/>
                        <a:pt x="7448784" y="2092746"/>
                      </a:cubicBezTo>
                      <a:cubicBezTo>
                        <a:pt x="7444022" y="1877481"/>
                        <a:pt x="7440211" y="1652691"/>
                        <a:pt x="7436402" y="1434568"/>
                      </a:cubicBezTo>
                      <a:cubicBezTo>
                        <a:pt x="7432592" y="1230734"/>
                        <a:pt x="7428782" y="1026899"/>
                        <a:pt x="7424972" y="828779"/>
                      </a:cubicBezTo>
                      <a:cubicBezTo>
                        <a:pt x="7375442" y="808776"/>
                        <a:pt x="7339247" y="779249"/>
                        <a:pt x="7304004" y="750674"/>
                      </a:cubicBezTo>
                      <a:cubicBezTo>
                        <a:pt x="7266857" y="720194"/>
                        <a:pt x="7231614" y="691619"/>
                        <a:pt x="7182084" y="675426"/>
                      </a:cubicBezTo>
                      <a:cubicBezTo>
                        <a:pt x="7171607" y="671616"/>
                        <a:pt x="7164939" y="662091"/>
                        <a:pt x="7165892" y="651613"/>
                      </a:cubicBezTo>
                      <a:cubicBezTo>
                        <a:pt x="7166844" y="641136"/>
                        <a:pt x="7175417" y="632563"/>
                        <a:pt x="7185894" y="630659"/>
                      </a:cubicBezTo>
                      <a:cubicBezTo>
                        <a:pt x="7258284" y="621134"/>
                        <a:pt x="7335436" y="606846"/>
                        <a:pt x="7409732" y="592559"/>
                      </a:cubicBezTo>
                      <a:cubicBezTo>
                        <a:pt x="7459261" y="583034"/>
                        <a:pt x="7509744" y="574461"/>
                        <a:pt x="7559274" y="565888"/>
                      </a:cubicBezTo>
                      <a:cubicBezTo>
                        <a:pt x="7505934" y="540171"/>
                        <a:pt x="7453547" y="514454"/>
                        <a:pt x="7402111" y="489688"/>
                      </a:cubicBezTo>
                      <a:cubicBezTo>
                        <a:pt x="7329722" y="453494"/>
                        <a:pt x="7254474" y="416346"/>
                        <a:pt x="7178274" y="382056"/>
                      </a:cubicBezTo>
                      <a:cubicBezTo>
                        <a:pt x="7171607" y="379198"/>
                        <a:pt x="7166844" y="372531"/>
                        <a:pt x="7164939" y="364911"/>
                      </a:cubicBezTo>
                      <a:cubicBezTo>
                        <a:pt x="7163986" y="357291"/>
                        <a:pt x="7165892" y="349671"/>
                        <a:pt x="7171607" y="344909"/>
                      </a:cubicBezTo>
                      <a:cubicBezTo>
                        <a:pt x="7223994" y="292521"/>
                        <a:pt x="7264952" y="235371"/>
                        <a:pt x="7304957" y="179173"/>
                      </a:cubicBezTo>
                      <a:cubicBezTo>
                        <a:pt x="7335436" y="136311"/>
                        <a:pt x="7365917" y="93448"/>
                        <a:pt x="7402111" y="51539"/>
                      </a:cubicBezTo>
                      <a:cubicBezTo>
                        <a:pt x="4982761" y="237276"/>
                        <a:pt x="2527216" y="262041"/>
                        <a:pt x="104056" y="123928"/>
                      </a:cubicBezTo>
                      <a:cubicBezTo>
                        <a:pt x="122154" y="151551"/>
                        <a:pt x="137394" y="180126"/>
                        <a:pt x="152634" y="207748"/>
                      </a:cubicBezTo>
                      <a:cubicBezTo>
                        <a:pt x="175494" y="249658"/>
                        <a:pt x="196449" y="289663"/>
                        <a:pt x="225976" y="324906"/>
                      </a:cubicBezTo>
                      <a:cubicBezTo>
                        <a:pt x="233596" y="334431"/>
                        <a:pt x="232644" y="347766"/>
                        <a:pt x="224071" y="356338"/>
                      </a:cubicBezTo>
                      <a:cubicBezTo>
                        <a:pt x="193591" y="385866"/>
                        <a:pt x="162159" y="424919"/>
                        <a:pt x="131679" y="462066"/>
                      </a:cubicBezTo>
                      <a:cubicBezTo>
                        <a:pt x="107866" y="491594"/>
                        <a:pt x="82149" y="522073"/>
                        <a:pt x="57384" y="548744"/>
                      </a:cubicBezTo>
                      <a:cubicBezTo>
                        <a:pt x="96436" y="571604"/>
                        <a:pt x="135489" y="601131"/>
                        <a:pt x="173589" y="629706"/>
                      </a:cubicBezTo>
                      <a:cubicBezTo>
                        <a:pt x="219309" y="663044"/>
                        <a:pt x="265981" y="698286"/>
                        <a:pt x="309796" y="721146"/>
                      </a:cubicBezTo>
                      <a:cubicBezTo>
                        <a:pt x="315511" y="724004"/>
                        <a:pt x="320274" y="729719"/>
                        <a:pt x="322179" y="736386"/>
                      </a:cubicBezTo>
                      <a:cubicBezTo>
                        <a:pt x="324084" y="743054"/>
                        <a:pt x="322179" y="749721"/>
                        <a:pt x="317416" y="755436"/>
                      </a:cubicBezTo>
                      <a:cubicBezTo>
                        <a:pt x="294556" y="784963"/>
                        <a:pt x="270744" y="822111"/>
                        <a:pt x="248836" y="858306"/>
                      </a:cubicBezTo>
                      <a:cubicBezTo>
                        <a:pt x="230739" y="886881"/>
                        <a:pt x="212641" y="916409"/>
                        <a:pt x="193591" y="943079"/>
                      </a:cubicBezTo>
                      <a:cubicBezTo>
                        <a:pt x="200259" y="945936"/>
                        <a:pt x="206926" y="949746"/>
                        <a:pt x="213594" y="952604"/>
                      </a:cubicBezTo>
                      <a:cubicBezTo>
                        <a:pt x="228834" y="959271"/>
                        <a:pt x="245026" y="966891"/>
                        <a:pt x="261219" y="976416"/>
                      </a:cubicBezTo>
                      <a:cubicBezTo>
                        <a:pt x="266934" y="980226"/>
                        <a:pt x="271696" y="985941"/>
                        <a:pt x="272649" y="993561"/>
                      </a:cubicBezTo>
                      <a:cubicBezTo>
                        <a:pt x="288841" y="1125959"/>
                        <a:pt x="303129" y="1254546"/>
                        <a:pt x="317416" y="1378371"/>
                      </a:cubicBezTo>
                      <a:cubicBezTo>
                        <a:pt x="331704" y="1502196"/>
                        <a:pt x="345991" y="1630784"/>
                        <a:pt x="362184" y="1763181"/>
                      </a:cubicBezTo>
                      <a:cubicBezTo>
                        <a:pt x="363136" y="1770801"/>
                        <a:pt x="360279" y="1778421"/>
                        <a:pt x="354564" y="1783184"/>
                      </a:cubicBezTo>
                      <a:cubicBezTo>
                        <a:pt x="313606" y="1820331"/>
                        <a:pt x="266934" y="1871766"/>
                        <a:pt x="222166" y="1920343"/>
                      </a:cubicBezTo>
                      <a:cubicBezTo>
                        <a:pt x="183114" y="1963206"/>
                        <a:pt x="143109" y="2007021"/>
                        <a:pt x="105961" y="2042264"/>
                      </a:cubicBezTo>
                      <a:cubicBezTo>
                        <a:pt x="136441" y="2068934"/>
                        <a:pt x="169779" y="2099414"/>
                        <a:pt x="202164" y="2128941"/>
                      </a:cubicBezTo>
                      <a:cubicBezTo>
                        <a:pt x="241216" y="2165136"/>
                        <a:pt x="281221" y="2201331"/>
                        <a:pt x="315511" y="2230859"/>
                      </a:cubicBezTo>
                      <a:cubicBezTo>
                        <a:pt x="324084" y="2238478"/>
                        <a:pt x="325989" y="2250861"/>
                        <a:pt x="320274" y="2260386"/>
                      </a:cubicBezTo>
                      <a:cubicBezTo>
                        <a:pt x="291699" y="2309916"/>
                        <a:pt x="265029" y="2358494"/>
                        <a:pt x="240264" y="2405166"/>
                      </a:cubicBezTo>
                      <a:cubicBezTo>
                        <a:pt x="218356" y="2446124"/>
                        <a:pt x="195496" y="2488034"/>
                        <a:pt x="170731" y="2530896"/>
                      </a:cubicBezTo>
                      <a:cubicBezTo>
                        <a:pt x="188829" y="2540421"/>
                        <a:pt x="205021" y="2548994"/>
                        <a:pt x="221214" y="2557566"/>
                      </a:cubicBezTo>
                      <a:cubicBezTo>
                        <a:pt x="243121" y="2568996"/>
                        <a:pt x="265029" y="2581378"/>
                        <a:pt x="291699" y="2593761"/>
                      </a:cubicBezTo>
                      <a:cubicBezTo>
                        <a:pt x="297414" y="2596619"/>
                        <a:pt x="302176" y="2602334"/>
                        <a:pt x="304081" y="2608049"/>
                      </a:cubicBezTo>
                      <a:cubicBezTo>
                        <a:pt x="344086" y="2750924"/>
                        <a:pt x="349801" y="2907134"/>
                        <a:pt x="356469" y="3056676"/>
                      </a:cubicBezTo>
                      <a:cubicBezTo>
                        <a:pt x="356469" y="3071916"/>
                        <a:pt x="357421" y="3086203"/>
                        <a:pt x="358374" y="3100491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grpSp>
              <p:nvGrpSpPr>
                <p:cNvPr id="31" name="Graphic 3">
                  <a:extLst>
                    <a:ext uri="{FF2B5EF4-FFF2-40B4-BE49-F238E27FC236}">
                      <a16:creationId xmlns:a16="http://schemas.microsoft.com/office/drawing/2014/main" id="{9638E44F-8A05-4CFE-B350-9C801A0A9DD3}"/>
                    </a:ext>
                  </a:extLst>
                </p:cNvPr>
                <p:cNvGrpSpPr/>
                <p:nvPr/>
              </p:nvGrpSpPr>
              <p:grpSpPr>
                <a:xfrm>
                  <a:off x="6960830" y="2289634"/>
                  <a:ext cx="1188634" cy="1023983"/>
                  <a:chOff x="6960830" y="2289634"/>
                  <a:chExt cx="1188634" cy="1023983"/>
                </a:xfrm>
              </p:grpSpPr>
              <p:sp>
                <p:nvSpPr>
                  <p:cNvPr id="32" name="Freeform: Shape 31">
                    <a:extLst>
                      <a:ext uri="{FF2B5EF4-FFF2-40B4-BE49-F238E27FC236}">
                        <a16:creationId xmlns:a16="http://schemas.microsoft.com/office/drawing/2014/main" id="{BFEA8961-101F-47C9-B0D0-0D5D3D62D55F}"/>
                      </a:ext>
                    </a:extLst>
                  </p:cNvPr>
                  <p:cNvSpPr/>
                  <p:nvPr/>
                </p:nvSpPr>
                <p:spPr>
                  <a:xfrm>
                    <a:off x="6961782" y="2753309"/>
                    <a:ext cx="1187682" cy="560308"/>
                  </a:xfrm>
                  <a:custGeom>
                    <a:avLst/>
                    <a:gdLst>
                      <a:gd name="connsiteX0" fmla="*/ 1177357 w 1187682"/>
                      <a:gd name="connsiteY0" fmla="*/ 34290 h 560308"/>
                      <a:gd name="connsiteX1" fmla="*/ 1090680 w 1187682"/>
                      <a:gd name="connsiteY1" fmla="*/ 19050 h 560308"/>
                      <a:gd name="connsiteX2" fmla="*/ 974475 w 1187682"/>
                      <a:gd name="connsiteY2" fmla="*/ 10477 h 560308"/>
                      <a:gd name="connsiteX3" fmla="*/ 932565 w 1187682"/>
                      <a:gd name="connsiteY3" fmla="*/ 7620 h 560308"/>
                      <a:gd name="connsiteX4" fmla="*/ 155325 w 1187682"/>
                      <a:gd name="connsiteY4" fmla="*/ 7620 h 560308"/>
                      <a:gd name="connsiteX5" fmla="*/ 155325 w 1187682"/>
                      <a:gd name="connsiteY5" fmla="*/ 0 h 560308"/>
                      <a:gd name="connsiteX6" fmla="*/ 47692 w 1187682"/>
                      <a:gd name="connsiteY6" fmla="*/ 6668 h 560308"/>
                      <a:gd name="connsiteX7" fmla="*/ 10545 w 1187682"/>
                      <a:gd name="connsiteY7" fmla="*/ 22860 h 560308"/>
                      <a:gd name="connsiteX8" fmla="*/ 3877 w 1187682"/>
                      <a:gd name="connsiteY8" fmla="*/ 115252 h 560308"/>
                      <a:gd name="connsiteX9" fmla="*/ 8640 w 1187682"/>
                      <a:gd name="connsiteY9" fmla="*/ 231458 h 560308"/>
                      <a:gd name="connsiteX10" fmla="*/ 18165 w 1187682"/>
                      <a:gd name="connsiteY10" fmla="*/ 469583 h 560308"/>
                      <a:gd name="connsiteX11" fmla="*/ 28642 w 1187682"/>
                      <a:gd name="connsiteY11" fmla="*/ 519112 h 560308"/>
                      <a:gd name="connsiteX12" fmla="*/ 84840 w 1187682"/>
                      <a:gd name="connsiteY12" fmla="*/ 541020 h 560308"/>
                      <a:gd name="connsiteX13" fmla="*/ 1122112 w 1187682"/>
                      <a:gd name="connsiteY13" fmla="*/ 541020 h 560308"/>
                      <a:gd name="connsiteX14" fmla="*/ 1166880 w 1187682"/>
                      <a:gd name="connsiteY14" fmla="*/ 525780 h 560308"/>
                      <a:gd name="connsiteX15" fmla="*/ 1177357 w 1187682"/>
                      <a:gd name="connsiteY15" fmla="*/ 475297 h 560308"/>
                      <a:gd name="connsiteX16" fmla="*/ 1184025 w 1187682"/>
                      <a:gd name="connsiteY16" fmla="*/ 138113 h 560308"/>
                      <a:gd name="connsiteX17" fmla="*/ 1186882 w 1187682"/>
                      <a:gd name="connsiteY17" fmla="*/ 57150 h 560308"/>
                      <a:gd name="connsiteX18" fmla="*/ 1177357 w 1187682"/>
                      <a:gd name="connsiteY18" fmla="*/ 34290 h 560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187682" h="560308">
                        <a:moveTo>
                          <a:pt x="1177357" y="34290"/>
                        </a:moveTo>
                        <a:cubicBezTo>
                          <a:pt x="1162117" y="15240"/>
                          <a:pt x="1112587" y="20002"/>
                          <a:pt x="1090680" y="19050"/>
                        </a:cubicBezTo>
                        <a:cubicBezTo>
                          <a:pt x="1051627" y="16193"/>
                          <a:pt x="1013527" y="13335"/>
                          <a:pt x="974475" y="10477"/>
                        </a:cubicBezTo>
                        <a:cubicBezTo>
                          <a:pt x="960187" y="9525"/>
                          <a:pt x="946852" y="8572"/>
                          <a:pt x="932565" y="7620"/>
                        </a:cubicBezTo>
                        <a:lnTo>
                          <a:pt x="155325" y="7620"/>
                        </a:lnTo>
                        <a:lnTo>
                          <a:pt x="155325" y="0"/>
                        </a:lnTo>
                        <a:cubicBezTo>
                          <a:pt x="119130" y="1905"/>
                          <a:pt x="83887" y="4763"/>
                          <a:pt x="47692" y="6668"/>
                        </a:cubicBezTo>
                        <a:cubicBezTo>
                          <a:pt x="33405" y="7620"/>
                          <a:pt x="19117" y="11430"/>
                          <a:pt x="10545" y="22860"/>
                        </a:cubicBezTo>
                        <a:cubicBezTo>
                          <a:pt x="-7553" y="45720"/>
                          <a:pt x="2925" y="88582"/>
                          <a:pt x="3877" y="115252"/>
                        </a:cubicBezTo>
                        <a:cubicBezTo>
                          <a:pt x="5782" y="154305"/>
                          <a:pt x="6735" y="193358"/>
                          <a:pt x="8640" y="231458"/>
                        </a:cubicBezTo>
                        <a:cubicBezTo>
                          <a:pt x="11497" y="311468"/>
                          <a:pt x="14355" y="390525"/>
                          <a:pt x="18165" y="469583"/>
                        </a:cubicBezTo>
                        <a:cubicBezTo>
                          <a:pt x="19117" y="486728"/>
                          <a:pt x="20070" y="504825"/>
                          <a:pt x="28642" y="519112"/>
                        </a:cubicBezTo>
                        <a:cubicBezTo>
                          <a:pt x="40072" y="538162"/>
                          <a:pt x="64837" y="540068"/>
                          <a:pt x="84840" y="541020"/>
                        </a:cubicBezTo>
                        <a:cubicBezTo>
                          <a:pt x="429645" y="566737"/>
                          <a:pt x="776355" y="566737"/>
                          <a:pt x="1122112" y="541020"/>
                        </a:cubicBezTo>
                        <a:cubicBezTo>
                          <a:pt x="1136400" y="540068"/>
                          <a:pt x="1156402" y="538162"/>
                          <a:pt x="1166880" y="525780"/>
                        </a:cubicBezTo>
                        <a:cubicBezTo>
                          <a:pt x="1178310" y="513397"/>
                          <a:pt x="1176405" y="491490"/>
                          <a:pt x="1177357" y="475297"/>
                        </a:cubicBezTo>
                        <a:cubicBezTo>
                          <a:pt x="1180215" y="362903"/>
                          <a:pt x="1184025" y="250508"/>
                          <a:pt x="1184025" y="138113"/>
                        </a:cubicBezTo>
                        <a:cubicBezTo>
                          <a:pt x="1184025" y="120015"/>
                          <a:pt x="1189740" y="83820"/>
                          <a:pt x="1186882" y="57150"/>
                        </a:cubicBezTo>
                        <a:cubicBezTo>
                          <a:pt x="1184977" y="48577"/>
                          <a:pt x="1182120" y="40005"/>
                          <a:pt x="1177357" y="34290"/>
                        </a:cubicBezTo>
                        <a:close/>
                      </a:path>
                    </a:pathLst>
                  </a:custGeom>
                  <a:solidFill>
                    <a:srgbClr val="F8919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umanst521 BT"/>
                      <a:cs typeface="+mn-cs"/>
                    </a:endParaRPr>
                  </a:p>
                </p:txBody>
              </p:sp>
              <p:sp>
                <p:nvSpPr>
                  <p:cNvPr id="33" name="Freeform: Shape 32">
                    <a:extLst>
                      <a:ext uri="{FF2B5EF4-FFF2-40B4-BE49-F238E27FC236}">
                        <a16:creationId xmlns:a16="http://schemas.microsoft.com/office/drawing/2014/main" id="{333BCA05-AF0E-4C7D-A197-BBD62A87CE85}"/>
                      </a:ext>
                    </a:extLst>
                  </p:cNvPr>
                  <p:cNvSpPr/>
                  <p:nvPr/>
                </p:nvSpPr>
                <p:spPr>
                  <a:xfrm>
                    <a:off x="6960830" y="2289634"/>
                    <a:ext cx="1187682" cy="1023983"/>
                  </a:xfrm>
                  <a:custGeom>
                    <a:avLst/>
                    <a:gdLst>
                      <a:gd name="connsiteX0" fmla="*/ 1186882 w 1187682"/>
                      <a:gd name="connsiteY0" fmla="*/ 521778 h 1023983"/>
                      <a:gd name="connsiteX1" fmla="*/ 1179262 w 1187682"/>
                      <a:gd name="connsiteY1" fmla="*/ 497013 h 1023983"/>
                      <a:gd name="connsiteX2" fmla="*/ 1092585 w 1187682"/>
                      <a:gd name="connsiteY2" fmla="*/ 481773 h 1023983"/>
                      <a:gd name="connsiteX3" fmla="*/ 976380 w 1187682"/>
                      <a:gd name="connsiteY3" fmla="*/ 473200 h 1023983"/>
                      <a:gd name="connsiteX4" fmla="*/ 761115 w 1187682"/>
                      <a:gd name="connsiteY4" fmla="*/ 460818 h 1023983"/>
                      <a:gd name="connsiteX5" fmla="*/ 745875 w 1187682"/>
                      <a:gd name="connsiteY5" fmla="*/ 335088 h 1023983"/>
                      <a:gd name="connsiteX6" fmla="*/ 802072 w 1187682"/>
                      <a:gd name="connsiteY6" fmla="*/ 169353 h 1023983"/>
                      <a:gd name="connsiteX7" fmla="*/ 750637 w 1187682"/>
                      <a:gd name="connsiteY7" fmla="*/ 35050 h 1023983"/>
                      <a:gd name="connsiteX8" fmla="*/ 604905 w 1187682"/>
                      <a:gd name="connsiteY8" fmla="*/ 12190 h 1023983"/>
                      <a:gd name="connsiteX9" fmla="*/ 601095 w 1187682"/>
                      <a:gd name="connsiteY9" fmla="*/ 14095 h 1023983"/>
                      <a:gd name="connsiteX10" fmla="*/ 485842 w 1187682"/>
                      <a:gd name="connsiteY10" fmla="*/ 12190 h 1023983"/>
                      <a:gd name="connsiteX11" fmla="*/ 389640 w 1187682"/>
                      <a:gd name="connsiteY11" fmla="*/ 134110 h 1023983"/>
                      <a:gd name="connsiteX12" fmla="*/ 411547 w 1187682"/>
                      <a:gd name="connsiteY12" fmla="*/ 328420 h 1023983"/>
                      <a:gd name="connsiteX13" fmla="*/ 411547 w 1187682"/>
                      <a:gd name="connsiteY13" fmla="*/ 328420 h 1023983"/>
                      <a:gd name="connsiteX14" fmla="*/ 381067 w 1187682"/>
                      <a:gd name="connsiteY14" fmla="*/ 454150 h 1023983"/>
                      <a:gd name="connsiteX15" fmla="*/ 282960 w 1187682"/>
                      <a:gd name="connsiteY15" fmla="*/ 457008 h 1023983"/>
                      <a:gd name="connsiteX16" fmla="*/ 47692 w 1187682"/>
                      <a:gd name="connsiteY16" fmla="*/ 470343 h 1023983"/>
                      <a:gd name="connsiteX17" fmla="*/ 10545 w 1187682"/>
                      <a:gd name="connsiteY17" fmla="*/ 486535 h 1023983"/>
                      <a:gd name="connsiteX18" fmla="*/ 3877 w 1187682"/>
                      <a:gd name="connsiteY18" fmla="*/ 578928 h 1023983"/>
                      <a:gd name="connsiteX19" fmla="*/ 8640 w 1187682"/>
                      <a:gd name="connsiteY19" fmla="*/ 695133 h 1023983"/>
                      <a:gd name="connsiteX20" fmla="*/ 18165 w 1187682"/>
                      <a:gd name="connsiteY20" fmla="*/ 933258 h 1023983"/>
                      <a:gd name="connsiteX21" fmla="*/ 28642 w 1187682"/>
                      <a:gd name="connsiteY21" fmla="*/ 982788 h 1023983"/>
                      <a:gd name="connsiteX22" fmla="*/ 84840 w 1187682"/>
                      <a:gd name="connsiteY22" fmla="*/ 1004695 h 1023983"/>
                      <a:gd name="connsiteX23" fmla="*/ 1122112 w 1187682"/>
                      <a:gd name="connsiteY23" fmla="*/ 1004695 h 1023983"/>
                      <a:gd name="connsiteX24" fmla="*/ 1166880 w 1187682"/>
                      <a:gd name="connsiteY24" fmla="*/ 989456 h 1023983"/>
                      <a:gd name="connsiteX25" fmla="*/ 1177357 w 1187682"/>
                      <a:gd name="connsiteY25" fmla="*/ 938973 h 1023983"/>
                      <a:gd name="connsiteX26" fmla="*/ 1184025 w 1187682"/>
                      <a:gd name="connsiteY26" fmla="*/ 601788 h 1023983"/>
                      <a:gd name="connsiteX27" fmla="*/ 1186882 w 1187682"/>
                      <a:gd name="connsiteY27" fmla="*/ 521778 h 1023983"/>
                      <a:gd name="connsiteX28" fmla="*/ 653482 w 1187682"/>
                      <a:gd name="connsiteY28" fmla="*/ 59815 h 1023983"/>
                      <a:gd name="connsiteX29" fmla="*/ 704917 w 1187682"/>
                      <a:gd name="connsiteY29" fmla="*/ 73150 h 1023983"/>
                      <a:gd name="connsiteX30" fmla="*/ 743970 w 1187682"/>
                      <a:gd name="connsiteY30" fmla="*/ 162685 h 1023983"/>
                      <a:gd name="connsiteX31" fmla="*/ 692535 w 1187682"/>
                      <a:gd name="connsiteY31" fmla="*/ 311275 h 1023983"/>
                      <a:gd name="connsiteX32" fmla="*/ 688725 w 1187682"/>
                      <a:gd name="connsiteY32" fmla="*/ 325563 h 1023983"/>
                      <a:gd name="connsiteX33" fmla="*/ 687772 w 1187682"/>
                      <a:gd name="connsiteY33" fmla="*/ 334135 h 1023983"/>
                      <a:gd name="connsiteX34" fmla="*/ 702060 w 1187682"/>
                      <a:gd name="connsiteY34" fmla="*/ 457960 h 1023983"/>
                      <a:gd name="connsiteX35" fmla="*/ 702060 w 1187682"/>
                      <a:gd name="connsiteY35" fmla="*/ 457960 h 1023983"/>
                      <a:gd name="connsiteX36" fmla="*/ 643005 w 1187682"/>
                      <a:gd name="connsiteY36" fmla="*/ 456055 h 1023983"/>
                      <a:gd name="connsiteX37" fmla="*/ 628717 w 1187682"/>
                      <a:gd name="connsiteY37" fmla="*/ 335088 h 1023983"/>
                      <a:gd name="connsiteX38" fmla="*/ 684915 w 1187682"/>
                      <a:gd name="connsiteY38" fmla="*/ 169353 h 1023983"/>
                      <a:gd name="connsiteX39" fmla="*/ 653482 w 1187682"/>
                      <a:gd name="connsiteY39" fmla="*/ 59815 h 1023983"/>
                      <a:gd name="connsiteX40" fmla="*/ 562995 w 1187682"/>
                      <a:gd name="connsiteY40" fmla="*/ 177925 h 1023983"/>
                      <a:gd name="connsiteX41" fmla="*/ 600142 w 1187682"/>
                      <a:gd name="connsiteY41" fmla="*/ 86485 h 1023983"/>
                      <a:gd name="connsiteX42" fmla="*/ 625860 w 1187682"/>
                      <a:gd name="connsiteY42" fmla="*/ 163638 h 1023983"/>
                      <a:gd name="connsiteX43" fmla="*/ 582997 w 1187682"/>
                      <a:gd name="connsiteY43" fmla="*/ 295083 h 1023983"/>
                      <a:gd name="connsiteX44" fmla="*/ 562995 w 1187682"/>
                      <a:gd name="connsiteY44" fmla="*/ 177925 h 1023983"/>
                      <a:gd name="connsiteX45" fmla="*/ 576330 w 1187682"/>
                      <a:gd name="connsiteY45" fmla="*/ 397000 h 1023983"/>
                      <a:gd name="connsiteX46" fmla="*/ 582997 w 1187682"/>
                      <a:gd name="connsiteY46" fmla="*/ 455103 h 1023983"/>
                      <a:gd name="connsiteX47" fmla="*/ 562995 w 1187682"/>
                      <a:gd name="connsiteY47" fmla="*/ 455103 h 1023983"/>
                      <a:gd name="connsiteX48" fmla="*/ 562995 w 1187682"/>
                      <a:gd name="connsiteY48" fmla="*/ 455103 h 1023983"/>
                      <a:gd name="connsiteX49" fmla="*/ 576330 w 1187682"/>
                      <a:gd name="connsiteY49" fmla="*/ 397000 h 1023983"/>
                      <a:gd name="connsiteX50" fmla="*/ 473460 w 1187682"/>
                      <a:gd name="connsiteY50" fmla="*/ 320800 h 1023983"/>
                      <a:gd name="connsiteX51" fmla="*/ 443932 w 1187682"/>
                      <a:gd name="connsiteY51" fmla="*/ 177925 h 1023983"/>
                      <a:gd name="connsiteX52" fmla="*/ 492510 w 1187682"/>
                      <a:gd name="connsiteY52" fmla="*/ 76008 h 1023983"/>
                      <a:gd name="connsiteX53" fmla="*/ 544897 w 1187682"/>
                      <a:gd name="connsiteY53" fmla="*/ 58863 h 1023983"/>
                      <a:gd name="connsiteX54" fmla="*/ 544897 w 1187682"/>
                      <a:gd name="connsiteY54" fmla="*/ 58863 h 1023983"/>
                      <a:gd name="connsiteX55" fmla="*/ 508702 w 1187682"/>
                      <a:gd name="connsiteY55" fmla="*/ 134110 h 1023983"/>
                      <a:gd name="connsiteX56" fmla="*/ 530610 w 1187682"/>
                      <a:gd name="connsiteY56" fmla="*/ 328420 h 1023983"/>
                      <a:gd name="connsiteX57" fmla="*/ 530610 w 1187682"/>
                      <a:gd name="connsiteY57" fmla="*/ 328420 h 1023983"/>
                      <a:gd name="connsiteX58" fmla="*/ 500130 w 1187682"/>
                      <a:gd name="connsiteY58" fmla="*/ 454150 h 1023983"/>
                      <a:gd name="connsiteX59" fmla="*/ 442980 w 1187682"/>
                      <a:gd name="connsiteY59" fmla="*/ 454150 h 1023983"/>
                      <a:gd name="connsiteX60" fmla="*/ 468697 w 1187682"/>
                      <a:gd name="connsiteY60" fmla="*/ 344613 h 1023983"/>
                      <a:gd name="connsiteX61" fmla="*/ 468697 w 1187682"/>
                      <a:gd name="connsiteY61" fmla="*/ 343660 h 1023983"/>
                      <a:gd name="connsiteX62" fmla="*/ 473460 w 1187682"/>
                      <a:gd name="connsiteY62" fmla="*/ 320800 h 1023983"/>
                      <a:gd name="connsiteX63" fmla="*/ 321060 w 1187682"/>
                      <a:gd name="connsiteY63" fmla="*/ 968500 h 1023983"/>
                      <a:gd name="connsiteX64" fmla="*/ 295342 w 1187682"/>
                      <a:gd name="connsiteY64" fmla="*/ 967548 h 1023983"/>
                      <a:gd name="connsiteX65" fmla="*/ 260100 w 1187682"/>
                      <a:gd name="connsiteY65" fmla="*/ 965643 h 1023983"/>
                      <a:gd name="connsiteX66" fmla="*/ 70552 w 1187682"/>
                      <a:gd name="connsiteY66" fmla="*/ 952308 h 1023983"/>
                      <a:gd name="connsiteX67" fmla="*/ 54360 w 1187682"/>
                      <a:gd name="connsiteY67" fmla="*/ 519873 h 1023983"/>
                      <a:gd name="connsiteX68" fmla="*/ 369637 w 1187682"/>
                      <a:gd name="connsiteY68" fmla="*/ 504633 h 1023983"/>
                      <a:gd name="connsiteX69" fmla="*/ 430597 w 1187682"/>
                      <a:gd name="connsiteY69" fmla="*/ 503680 h 1023983"/>
                      <a:gd name="connsiteX70" fmla="*/ 487747 w 1187682"/>
                      <a:gd name="connsiteY70" fmla="*/ 503680 h 1023983"/>
                      <a:gd name="connsiteX71" fmla="*/ 376305 w 1187682"/>
                      <a:gd name="connsiteY71" fmla="*/ 969453 h 1023983"/>
                      <a:gd name="connsiteX72" fmla="*/ 321060 w 1187682"/>
                      <a:gd name="connsiteY72" fmla="*/ 968500 h 1023983"/>
                      <a:gd name="connsiteX73" fmla="*/ 722062 w 1187682"/>
                      <a:gd name="connsiteY73" fmla="*/ 970406 h 1023983"/>
                      <a:gd name="connsiteX74" fmla="*/ 713490 w 1187682"/>
                      <a:gd name="connsiteY74" fmla="*/ 970406 h 1023983"/>
                      <a:gd name="connsiteX75" fmla="*/ 654435 w 1187682"/>
                      <a:gd name="connsiteY75" fmla="*/ 970406 h 1023983"/>
                      <a:gd name="connsiteX76" fmla="*/ 439170 w 1187682"/>
                      <a:gd name="connsiteY76" fmla="*/ 970406 h 1023983"/>
                      <a:gd name="connsiteX77" fmla="*/ 550612 w 1187682"/>
                      <a:gd name="connsiteY77" fmla="*/ 504633 h 1023983"/>
                      <a:gd name="connsiteX78" fmla="*/ 588712 w 1187682"/>
                      <a:gd name="connsiteY78" fmla="*/ 504633 h 1023983"/>
                      <a:gd name="connsiteX79" fmla="*/ 647767 w 1187682"/>
                      <a:gd name="connsiteY79" fmla="*/ 506538 h 1023983"/>
                      <a:gd name="connsiteX80" fmla="*/ 706822 w 1187682"/>
                      <a:gd name="connsiteY80" fmla="*/ 508443 h 1023983"/>
                      <a:gd name="connsiteX81" fmla="*/ 706822 w 1187682"/>
                      <a:gd name="connsiteY81" fmla="*/ 508443 h 1023983"/>
                      <a:gd name="connsiteX82" fmla="*/ 771592 w 1187682"/>
                      <a:gd name="connsiteY82" fmla="*/ 970406 h 1023983"/>
                      <a:gd name="connsiteX83" fmla="*/ 722062 w 1187682"/>
                      <a:gd name="connsiteY83" fmla="*/ 970406 h 1023983"/>
                      <a:gd name="connsiteX84" fmla="*/ 1127827 w 1187682"/>
                      <a:gd name="connsiteY84" fmla="*/ 949450 h 1023983"/>
                      <a:gd name="connsiteX85" fmla="*/ 937327 w 1187682"/>
                      <a:gd name="connsiteY85" fmla="*/ 965643 h 1023983"/>
                      <a:gd name="connsiteX86" fmla="*/ 831600 w 1187682"/>
                      <a:gd name="connsiteY86" fmla="*/ 968500 h 1023983"/>
                      <a:gd name="connsiteX87" fmla="*/ 767782 w 1187682"/>
                      <a:gd name="connsiteY87" fmla="*/ 510348 h 1023983"/>
                      <a:gd name="connsiteX88" fmla="*/ 911610 w 1187682"/>
                      <a:gd name="connsiteY88" fmla="*/ 517968 h 1023983"/>
                      <a:gd name="connsiteX89" fmla="*/ 1134495 w 1187682"/>
                      <a:gd name="connsiteY89" fmla="*/ 535113 h 1023983"/>
                      <a:gd name="connsiteX90" fmla="*/ 1127827 w 1187682"/>
                      <a:gd name="connsiteY90" fmla="*/ 949450 h 1023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</a:cxnLst>
                    <a:rect l="l" t="t" r="r" b="b"/>
                    <a:pathLst>
                      <a:path w="1187682" h="1023983">
                        <a:moveTo>
                          <a:pt x="1186882" y="521778"/>
                        </a:moveTo>
                        <a:cubicBezTo>
                          <a:pt x="1185930" y="511300"/>
                          <a:pt x="1183072" y="502728"/>
                          <a:pt x="1179262" y="497013"/>
                        </a:cubicBezTo>
                        <a:cubicBezTo>
                          <a:pt x="1164022" y="477963"/>
                          <a:pt x="1114492" y="482725"/>
                          <a:pt x="1092585" y="481773"/>
                        </a:cubicBezTo>
                        <a:cubicBezTo>
                          <a:pt x="1053532" y="478915"/>
                          <a:pt x="1015432" y="476058"/>
                          <a:pt x="976380" y="473200"/>
                        </a:cubicBezTo>
                        <a:cubicBezTo>
                          <a:pt x="904942" y="468438"/>
                          <a:pt x="832552" y="463675"/>
                          <a:pt x="761115" y="460818"/>
                        </a:cubicBezTo>
                        <a:cubicBezTo>
                          <a:pt x="756352" y="418908"/>
                          <a:pt x="750637" y="376998"/>
                          <a:pt x="745875" y="335088"/>
                        </a:cubicBezTo>
                        <a:cubicBezTo>
                          <a:pt x="773497" y="283653"/>
                          <a:pt x="799215" y="229360"/>
                          <a:pt x="802072" y="169353"/>
                        </a:cubicBezTo>
                        <a:cubicBezTo>
                          <a:pt x="803977" y="120775"/>
                          <a:pt x="785880" y="68388"/>
                          <a:pt x="750637" y="35050"/>
                        </a:cubicBezTo>
                        <a:cubicBezTo>
                          <a:pt x="710632" y="-2097"/>
                          <a:pt x="654435" y="-9717"/>
                          <a:pt x="604905" y="12190"/>
                        </a:cubicBezTo>
                        <a:cubicBezTo>
                          <a:pt x="603952" y="12190"/>
                          <a:pt x="603000" y="13143"/>
                          <a:pt x="601095" y="14095"/>
                        </a:cubicBezTo>
                        <a:cubicBezTo>
                          <a:pt x="565852" y="-4002"/>
                          <a:pt x="523942" y="-4002"/>
                          <a:pt x="485842" y="12190"/>
                        </a:cubicBezTo>
                        <a:cubicBezTo>
                          <a:pt x="435360" y="34098"/>
                          <a:pt x="402022" y="81723"/>
                          <a:pt x="389640" y="134110"/>
                        </a:cubicBezTo>
                        <a:cubicBezTo>
                          <a:pt x="374400" y="199833"/>
                          <a:pt x="390592" y="265555"/>
                          <a:pt x="411547" y="328420"/>
                        </a:cubicBezTo>
                        <a:cubicBezTo>
                          <a:pt x="411547" y="328420"/>
                          <a:pt x="411547" y="328420"/>
                          <a:pt x="411547" y="328420"/>
                        </a:cubicBezTo>
                        <a:cubicBezTo>
                          <a:pt x="401070" y="370330"/>
                          <a:pt x="391545" y="412240"/>
                          <a:pt x="381067" y="454150"/>
                        </a:cubicBezTo>
                        <a:cubicBezTo>
                          <a:pt x="348682" y="455103"/>
                          <a:pt x="315345" y="455103"/>
                          <a:pt x="282960" y="457008"/>
                        </a:cubicBezTo>
                        <a:cubicBezTo>
                          <a:pt x="204855" y="459865"/>
                          <a:pt x="125797" y="465580"/>
                          <a:pt x="47692" y="470343"/>
                        </a:cubicBezTo>
                        <a:cubicBezTo>
                          <a:pt x="33405" y="471295"/>
                          <a:pt x="19117" y="475105"/>
                          <a:pt x="10545" y="486535"/>
                        </a:cubicBezTo>
                        <a:cubicBezTo>
                          <a:pt x="-7553" y="509395"/>
                          <a:pt x="2925" y="552258"/>
                          <a:pt x="3877" y="578928"/>
                        </a:cubicBezTo>
                        <a:cubicBezTo>
                          <a:pt x="5782" y="617981"/>
                          <a:pt x="6735" y="657033"/>
                          <a:pt x="8640" y="695133"/>
                        </a:cubicBezTo>
                        <a:cubicBezTo>
                          <a:pt x="11497" y="775143"/>
                          <a:pt x="14355" y="854200"/>
                          <a:pt x="18165" y="933258"/>
                        </a:cubicBezTo>
                        <a:cubicBezTo>
                          <a:pt x="19117" y="950403"/>
                          <a:pt x="20070" y="968500"/>
                          <a:pt x="28642" y="982788"/>
                        </a:cubicBezTo>
                        <a:cubicBezTo>
                          <a:pt x="40072" y="1001838"/>
                          <a:pt x="64837" y="1003743"/>
                          <a:pt x="84840" y="1004695"/>
                        </a:cubicBezTo>
                        <a:cubicBezTo>
                          <a:pt x="429645" y="1030413"/>
                          <a:pt x="776355" y="1030413"/>
                          <a:pt x="1122112" y="1004695"/>
                        </a:cubicBezTo>
                        <a:cubicBezTo>
                          <a:pt x="1136400" y="1003743"/>
                          <a:pt x="1156402" y="1001838"/>
                          <a:pt x="1166880" y="989456"/>
                        </a:cubicBezTo>
                        <a:cubicBezTo>
                          <a:pt x="1178310" y="977073"/>
                          <a:pt x="1176405" y="955166"/>
                          <a:pt x="1177357" y="938973"/>
                        </a:cubicBezTo>
                        <a:cubicBezTo>
                          <a:pt x="1180215" y="826578"/>
                          <a:pt x="1184025" y="714183"/>
                          <a:pt x="1184025" y="601788"/>
                        </a:cubicBezTo>
                        <a:cubicBezTo>
                          <a:pt x="1184025" y="585595"/>
                          <a:pt x="1189740" y="548448"/>
                          <a:pt x="1186882" y="521778"/>
                        </a:cubicBezTo>
                        <a:close/>
                        <a:moveTo>
                          <a:pt x="653482" y="59815"/>
                        </a:moveTo>
                        <a:cubicBezTo>
                          <a:pt x="671580" y="57910"/>
                          <a:pt x="689677" y="61720"/>
                          <a:pt x="704917" y="73150"/>
                        </a:cubicBezTo>
                        <a:cubicBezTo>
                          <a:pt x="731587" y="94105"/>
                          <a:pt x="743970" y="130300"/>
                          <a:pt x="743970" y="162685"/>
                        </a:cubicBezTo>
                        <a:cubicBezTo>
                          <a:pt x="743970" y="216025"/>
                          <a:pt x="717300" y="265555"/>
                          <a:pt x="692535" y="311275"/>
                        </a:cubicBezTo>
                        <a:cubicBezTo>
                          <a:pt x="689677" y="316038"/>
                          <a:pt x="688725" y="320800"/>
                          <a:pt x="688725" y="325563"/>
                        </a:cubicBezTo>
                        <a:cubicBezTo>
                          <a:pt x="687772" y="328420"/>
                          <a:pt x="687772" y="331278"/>
                          <a:pt x="687772" y="334135"/>
                        </a:cubicBezTo>
                        <a:cubicBezTo>
                          <a:pt x="692535" y="375093"/>
                          <a:pt x="697297" y="416050"/>
                          <a:pt x="702060" y="457960"/>
                        </a:cubicBezTo>
                        <a:cubicBezTo>
                          <a:pt x="702060" y="457960"/>
                          <a:pt x="702060" y="457960"/>
                          <a:pt x="702060" y="457960"/>
                        </a:cubicBezTo>
                        <a:cubicBezTo>
                          <a:pt x="682057" y="457008"/>
                          <a:pt x="663007" y="456055"/>
                          <a:pt x="643005" y="456055"/>
                        </a:cubicBezTo>
                        <a:cubicBezTo>
                          <a:pt x="638242" y="416050"/>
                          <a:pt x="633480" y="375093"/>
                          <a:pt x="628717" y="335088"/>
                        </a:cubicBezTo>
                        <a:cubicBezTo>
                          <a:pt x="656340" y="283653"/>
                          <a:pt x="682057" y="229360"/>
                          <a:pt x="684915" y="169353"/>
                        </a:cubicBezTo>
                        <a:cubicBezTo>
                          <a:pt x="685867" y="131253"/>
                          <a:pt x="675390" y="91248"/>
                          <a:pt x="653482" y="59815"/>
                        </a:cubicBezTo>
                        <a:close/>
                        <a:moveTo>
                          <a:pt x="562995" y="177925"/>
                        </a:moveTo>
                        <a:cubicBezTo>
                          <a:pt x="564900" y="144588"/>
                          <a:pt x="576330" y="109345"/>
                          <a:pt x="600142" y="86485"/>
                        </a:cubicBezTo>
                        <a:cubicBezTo>
                          <a:pt x="617287" y="107440"/>
                          <a:pt x="625860" y="136968"/>
                          <a:pt x="625860" y="163638"/>
                        </a:cubicBezTo>
                        <a:cubicBezTo>
                          <a:pt x="625860" y="210310"/>
                          <a:pt x="604905" y="254125"/>
                          <a:pt x="582997" y="295083"/>
                        </a:cubicBezTo>
                        <a:cubicBezTo>
                          <a:pt x="570615" y="256983"/>
                          <a:pt x="560137" y="217930"/>
                          <a:pt x="562995" y="177925"/>
                        </a:cubicBezTo>
                        <a:close/>
                        <a:moveTo>
                          <a:pt x="576330" y="397000"/>
                        </a:moveTo>
                        <a:cubicBezTo>
                          <a:pt x="578235" y="416050"/>
                          <a:pt x="581092" y="435100"/>
                          <a:pt x="582997" y="455103"/>
                        </a:cubicBezTo>
                        <a:cubicBezTo>
                          <a:pt x="576330" y="455103"/>
                          <a:pt x="569662" y="455103"/>
                          <a:pt x="562995" y="455103"/>
                        </a:cubicBezTo>
                        <a:lnTo>
                          <a:pt x="562995" y="455103"/>
                        </a:lnTo>
                        <a:cubicBezTo>
                          <a:pt x="566805" y="435100"/>
                          <a:pt x="571567" y="416050"/>
                          <a:pt x="576330" y="397000"/>
                        </a:cubicBezTo>
                        <a:close/>
                        <a:moveTo>
                          <a:pt x="473460" y="320800"/>
                        </a:moveTo>
                        <a:cubicBezTo>
                          <a:pt x="457267" y="275080"/>
                          <a:pt x="442027" y="226503"/>
                          <a:pt x="443932" y="177925"/>
                        </a:cubicBezTo>
                        <a:cubicBezTo>
                          <a:pt x="445837" y="139825"/>
                          <a:pt x="460125" y="98868"/>
                          <a:pt x="492510" y="76008"/>
                        </a:cubicBezTo>
                        <a:cubicBezTo>
                          <a:pt x="507750" y="65530"/>
                          <a:pt x="526800" y="58863"/>
                          <a:pt x="544897" y="58863"/>
                        </a:cubicBezTo>
                        <a:cubicBezTo>
                          <a:pt x="544897" y="58863"/>
                          <a:pt x="544897" y="58863"/>
                          <a:pt x="544897" y="58863"/>
                        </a:cubicBezTo>
                        <a:cubicBezTo>
                          <a:pt x="527752" y="80770"/>
                          <a:pt x="515370" y="106488"/>
                          <a:pt x="508702" y="134110"/>
                        </a:cubicBezTo>
                        <a:cubicBezTo>
                          <a:pt x="493462" y="199833"/>
                          <a:pt x="509655" y="265555"/>
                          <a:pt x="530610" y="328420"/>
                        </a:cubicBezTo>
                        <a:cubicBezTo>
                          <a:pt x="530610" y="328420"/>
                          <a:pt x="530610" y="328420"/>
                          <a:pt x="530610" y="328420"/>
                        </a:cubicBezTo>
                        <a:cubicBezTo>
                          <a:pt x="520132" y="370330"/>
                          <a:pt x="510607" y="412240"/>
                          <a:pt x="500130" y="454150"/>
                        </a:cubicBezTo>
                        <a:cubicBezTo>
                          <a:pt x="481080" y="454150"/>
                          <a:pt x="462030" y="454150"/>
                          <a:pt x="442980" y="454150"/>
                        </a:cubicBezTo>
                        <a:cubicBezTo>
                          <a:pt x="451552" y="417955"/>
                          <a:pt x="460125" y="380808"/>
                          <a:pt x="468697" y="344613"/>
                        </a:cubicBezTo>
                        <a:cubicBezTo>
                          <a:pt x="468697" y="344613"/>
                          <a:pt x="468697" y="344613"/>
                          <a:pt x="468697" y="343660"/>
                        </a:cubicBezTo>
                        <a:cubicBezTo>
                          <a:pt x="474412" y="336993"/>
                          <a:pt x="476317" y="328420"/>
                          <a:pt x="473460" y="320800"/>
                        </a:cubicBezTo>
                        <a:close/>
                        <a:moveTo>
                          <a:pt x="321060" y="968500"/>
                        </a:moveTo>
                        <a:cubicBezTo>
                          <a:pt x="312487" y="968500"/>
                          <a:pt x="303915" y="968500"/>
                          <a:pt x="295342" y="967548"/>
                        </a:cubicBezTo>
                        <a:cubicBezTo>
                          <a:pt x="283912" y="967548"/>
                          <a:pt x="272482" y="966595"/>
                          <a:pt x="260100" y="965643"/>
                        </a:cubicBezTo>
                        <a:cubicBezTo>
                          <a:pt x="197235" y="962785"/>
                          <a:pt x="133417" y="958023"/>
                          <a:pt x="70552" y="952308"/>
                        </a:cubicBezTo>
                        <a:cubicBezTo>
                          <a:pt x="63885" y="808481"/>
                          <a:pt x="58170" y="664653"/>
                          <a:pt x="54360" y="519873"/>
                        </a:cubicBezTo>
                        <a:cubicBezTo>
                          <a:pt x="159135" y="511300"/>
                          <a:pt x="264862" y="506538"/>
                          <a:pt x="369637" y="504633"/>
                        </a:cubicBezTo>
                        <a:cubicBezTo>
                          <a:pt x="389640" y="504633"/>
                          <a:pt x="410595" y="503680"/>
                          <a:pt x="430597" y="503680"/>
                        </a:cubicBezTo>
                        <a:cubicBezTo>
                          <a:pt x="449647" y="503680"/>
                          <a:pt x="468697" y="503680"/>
                          <a:pt x="487747" y="503680"/>
                        </a:cubicBezTo>
                        <a:cubicBezTo>
                          <a:pt x="450600" y="658938"/>
                          <a:pt x="413452" y="814195"/>
                          <a:pt x="376305" y="969453"/>
                        </a:cubicBezTo>
                        <a:cubicBezTo>
                          <a:pt x="359160" y="969453"/>
                          <a:pt x="340110" y="969453"/>
                          <a:pt x="321060" y="968500"/>
                        </a:cubicBezTo>
                        <a:close/>
                        <a:moveTo>
                          <a:pt x="722062" y="970406"/>
                        </a:moveTo>
                        <a:cubicBezTo>
                          <a:pt x="719205" y="970406"/>
                          <a:pt x="716347" y="970406"/>
                          <a:pt x="713490" y="970406"/>
                        </a:cubicBezTo>
                        <a:cubicBezTo>
                          <a:pt x="693487" y="970406"/>
                          <a:pt x="673485" y="970406"/>
                          <a:pt x="654435" y="970406"/>
                        </a:cubicBezTo>
                        <a:cubicBezTo>
                          <a:pt x="582997" y="971358"/>
                          <a:pt x="511560" y="971358"/>
                          <a:pt x="439170" y="970406"/>
                        </a:cubicBezTo>
                        <a:cubicBezTo>
                          <a:pt x="476317" y="815148"/>
                          <a:pt x="513465" y="659891"/>
                          <a:pt x="550612" y="504633"/>
                        </a:cubicBezTo>
                        <a:cubicBezTo>
                          <a:pt x="562995" y="504633"/>
                          <a:pt x="576330" y="504633"/>
                          <a:pt x="588712" y="504633"/>
                        </a:cubicBezTo>
                        <a:cubicBezTo>
                          <a:pt x="608715" y="504633"/>
                          <a:pt x="628717" y="505585"/>
                          <a:pt x="647767" y="506538"/>
                        </a:cubicBezTo>
                        <a:cubicBezTo>
                          <a:pt x="667770" y="507490"/>
                          <a:pt x="686820" y="507490"/>
                          <a:pt x="706822" y="508443"/>
                        </a:cubicBezTo>
                        <a:lnTo>
                          <a:pt x="706822" y="508443"/>
                        </a:lnTo>
                        <a:cubicBezTo>
                          <a:pt x="725872" y="662748"/>
                          <a:pt x="747780" y="816100"/>
                          <a:pt x="771592" y="970406"/>
                        </a:cubicBezTo>
                        <a:cubicBezTo>
                          <a:pt x="755400" y="970406"/>
                          <a:pt x="739207" y="970406"/>
                          <a:pt x="722062" y="970406"/>
                        </a:cubicBezTo>
                        <a:close/>
                        <a:moveTo>
                          <a:pt x="1127827" y="949450"/>
                        </a:moveTo>
                        <a:cubicBezTo>
                          <a:pt x="1064962" y="959928"/>
                          <a:pt x="1001145" y="963738"/>
                          <a:pt x="937327" y="965643"/>
                        </a:cubicBezTo>
                        <a:cubicBezTo>
                          <a:pt x="902085" y="967548"/>
                          <a:pt x="866842" y="967548"/>
                          <a:pt x="831600" y="968500"/>
                        </a:cubicBezTo>
                        <a:cubicBezTo>
                          <a:pt x="807787" y="816100"/>
                          <a:pt x="786832" y="663700"/>
                          <a:pt x="767782" y="510348"/>
                        </a:cubicBezTo>
                        <a:cubicBezTo>
                          <a:pt x="815407" y="512253"/>
                          <a:pt x="863032" y="515110"/>
                          <a:pt x="911610" y="517968"/>
                        </a:cubicBezTo>
                        <a:cubicBezTo>
                          <a:pt x="985905" y="522730"/>
                          <a:pt x="1060200" y="528445"/>
                          <a:pt x="1134495" y="535113"/>
                        </a:cubicBezTo>
                        <a:cubicBezTo>
                          <a:pt x="1134495" y="674178"/>
                          <a:pt x="1132590" y="812291"/>
                          <a:pt x="1127827" y="949450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umanst521 BT"/>
                      <a:cs typeface="+mn-cs"/>
                    </a:endParaRPr>
                  </a:p>
                </p:txBody>
              </p:sp>
            </p:grp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D125D23-FD28-45D9-B5C4-7FB7F41CC38E}"/>
                  </a:ext>
                </a:extLst>
              </p:cNvPr>
              <p:cNvSpPr txBox="1"/>
              <p:nvPr/>
            </p:nvSpPr>
            <p:spPr>
              <a:xfrm>
                <a:off x="6173775" y="4082038"/>
                <a:ext cx="4690554" cy="606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18415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838AE4F-B60B-4274-B48F-A93F3B4EB294}"/>
                </a:ext>
              </a:extLst>
            </p:cNvPr>
            <p:cNvSpPr txBox="1"/>
            <p:nvPr/>
          </p:nvSpPr>
          <p:spPr>
            <a:xfrm>
              <a:off x="3211616" y="2652917"/>
              <a:ext cx="4836032" cy="10523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36195" lvl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vi-VN" sz="4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Vẽ đường thẳng CD đi qua điểm H và song song với đường thẳng AB cho trước.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4" name="图片 3">
            <a:extLst>
              <a:ext uri="{FF2B5EF4-FFF2-40B4-BE49-F238E27FC236}">
                <a16:creationId xmlns:a16="http://schemas.microsoft.com/office/drawing/2014/main" id="{04FD11B3-3F37-441B-9E83-8354E2C9F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466" y="247217"/>
            <a:ext cx="1363025" cy="1290941"/>
          </a:xfrm>
          <a:prstGeom prst="rect">
            <a:avLst/>
          </a:prstGeom>
        </p:spPr>
      </p:pic>
      <p:pic>
        <p:nvPicPr>
          <p:cNvPr id="35" name="图片 4">
            <a:extLst>
              <a:ext uri="{FF2B5EF4-FFF2-40B4-BE49-F238E27FC236}">
                <a16:creationId xmlns:a16="http://schemas.microsoft.com/office/drawing/2014/main" id="{980B448B-4306-44AE-BE22-2CA673840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86754" y="225077"/>
            <a:ext cx="1003530" cy="772414"/>
          </a:xfrm>
          <a:prstGeom prst="rect">
            <a:avLst/>
          </a:prstGeom>
        </p:spPr>
      </p:pic>
      <p:pic>
        <p:nvPicPr>
          <p:cNvPr id="36" name="图片 6">
            <a:extLst>
              <a:ext uri="{FF2B5EF4-FFF2-40B4-BE49-F238E27FC236}">
                <a16:creationId xmlns:a16="http://schemas.microsoft.com/office/drawing/2014/main" id="{D2AFA52C-E114-412B-8E71-CDB4788538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4" y="4443999"/>
            <a:ext cx="2386053" cy="230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28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5E1FF9-2D70-D041-DBF4-D3FC881A9369}"/>
              </a:ext>
            </a:extLst>
          </p:cNvPr>
          <p:cNvSpPr/>
          <p:nvPr/>
        </p:nvSpPr>
        <p:spPr>
          <a:xfrm>
            <a:off x="333375" y="285750"/>
            <a:ext cx="11525250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F1AA1C-5651-4EA1-1605-DB7CFD982E03}"/>
              </a:ext>
            </a:extLst>
          </p:cNvPr>
          <p:cNvSpPr txBox="1"/>
          <p:nvPr/>
        </p:nvSpPr>
        <p:spPr>
          <a:xfrm>
            <a:off x="942975" y="561975"/>
            <a:ext cx="546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fr-FR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fr-FR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fr-FR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fr-FR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fr-FR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fr-FR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FC1CA8-3496-6C4F-13E8-50DAFA29AF20}"/>
              </a:ext>
            </a:extLst>
          </p:cNvPr>
          <p:cNvSpPr txBox="1"/>
          <p:nvPr/>
        </p:nvSpPr>
        <p:spPr>
          <a:xfrm>
            <a:off x="971550" y="1257300"/>
            <a:ext cx="1066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1: </a:t>
            </a:r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 đường thẳng MN đi qua điểm H và vuông góc với đường thẳng AB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Line 2">
            <a:extLst>
              <a:ext uri="{FF2B5EF4-FFF2-40B4-BE49-F238E27FC236}">
                <a16:creationId xmlns:a16="http://schemas.microsoft.com/office/drawing/2014/main" id="{A35C9426-C17E-57EE-9058-8AE1D19C3FF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3146" y="3274223"/>
            <a:ext cx="3739949" cy="5478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776FF62F-0947-33C3-457F-844F82AA0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7762" y="3350423"/>
            <a:ext cx="4537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                                      B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D39A1FC-EFB9-2992-CDA6-FC344193D9CE}"/>
              </a:ext>
            </a:extLst>
          </p:cNvPr>
          <p:cNvSpPr/>
          <p:nvPr/>
        </p:nvSpPr>
        <p:spPr>
          <a:xfrm>
            <a:off x="4352925" y="324780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7B4C0ED-01F0-D1DF-32FC-A335D4EFBE33}"/>
              </a:ext>
            </a:extLst>
          </p:cNvPr>
          <p:cNvSpPr/>
          <p:nvPr/>
        </p:nvSpPr>
        <p:spPr>
          <a:xfrm>
            <a:off x="7595855" y="324780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95FC245-2DC7-40EC-006F-869175D7B8A6}"/>
              </a:ext>
            </a:extLst>
          </p:cNvPr>
          <p:cNvSpPr/>
          <p:nvPr/>
        </p:nvSpPr>
        <p:spPr>
          <a:xfrm>
            <a:off x="5990338" y="4066511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723441-7698-155B-F470-F88E16B090F5}"/>
              </a:ext>
            </a:extLst>
          </p:cNvPr>
          <p:cNvSpPr txBox="1"/>
          <p:nvPr/>
        </p:nvSpPr>
        <p:spPr>
          <a:xfrm>
            <a:off x="6022236" y="3949552"/>
            <a:ext cx="393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pic>
        <p:nvPicPr>
          <p:cNvPr id="23" name="Picture 22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D61520AA-7A2A-A80E-8C9C-CC2593273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17578" y="3404235"/>
            <a:ext cx="1725304" cy="1535634"/>
          </a:xfrm>
          <a:prstGeom prst="rect">
            <a:avLst/>
          </a:prstGeom>
        </p:spPr>
      </p:pic>
      <p:sp>
        <p:nvSpPr>
          <p:cNvPr id="24" name="Line 2">
            <a:extLst>
              <a:ext uri="{FF2B5EF4-FFF2-40B4-BE49-F238E27FC236}">
                <a16:creationId xmlns:a16="http://schemas.microsoft.com/office/drawing/2014/main" id="{8D31B8EF-1707-0C86-548E-5D68B4A315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39732" y="2354003"/>
            <a:ext cx="18167" cy="311334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5" name="Text Box 3">
            <a:extLst>
              <a:ext uri="{FF2B5EF4-FFF2-40B4-BE49-F238E27FC236}">
                <a16:creationId xmlns:a16="http://schemas.microsoft.com/office/drawing/2014/main" id="{B67B49D0-6BED-B7B5-9078-2764D344D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2762" y="2397923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7DADC31-C0B3-8CF5-4415-656269C76375}"/>
              </a:ext>
            </a:extLst>
          </p:cNvPr>
          <p:cNvSpPr/>
          <p:nvPr/>
        </p:nvSpPr>
        <p:spPr>
          <a:xfrm>
            <a:off x="6000750" y="260010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65577536-3889-7996-2B2C-FF12A418A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9362" y="4902998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940771F-938F-FD23-6C8B-3DD3C1C882EF}"/>
              </a:ext>
            </a:extLst>
          </p:cNvPr>
          <p:cNvSpPr/>
          <p:nvPr/>
        </p:nvSpPr>
        <p:spPr>
          <a:xfrm>
            <a:off x="6000750" y="509565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45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 animBg="1"/>
      <p:bldP spid="15" grpId="0"/>
      <p:bldP spid="16" grpId="0" animBg="1"/>
      <p:bldP spid="17" grpId="0" animBg="1"/>
      <p:bldP spid="19" grpId="0" animBg="1"/>
      <p:bldP spid="22" grpId="0"/>
      <p:bldP spid="24" grpId="0" animBg="1"/>
      <p:bldP spid="25" grpId="0"/>
      <p:bldP spid="26" grpId="0" animBg="1"/>
      <p:bldP spid="28" grpId="0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5E1FF9-2D70-D041-DBF4-D3FC881A9369}"/>
              </a:ext>
            </a:extLst>
          </p:cNvPr>
          <p:cNvSpPr/>
          <p:nvPr/>
        </p:nvSpPr>
        <p:spPr>
          <a:xfrm>
            <a:off x="333375" y="285750"/>
            <a:ext cx="11525250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FC1CA8-3496-6C4F-13E8-50DAFA29AF20}"/>
              </a:ext>
            </a:extLst>
          </p:cNvPr>
          <p:cNvSpPr txBox="1"/>
          <p:nvPr/>
        </p:nvSpPr>
        <p:spPr>
          <a:xfrm>
            <a:off x="819150" y="628650"/>
            <a:ext cx="1066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2: </a:t>
            </a:r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 đường thẳng CD đi qua điểm H và vuông góc với đường thẳng MN ta được đường thẳng CD song song với đường thẳng AB.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Line 2">
            <a:extLst>
              <a:ext uri="{FF2B5EF4-FFF2-40B4-BE49-F238E27FC236}">
                <a16:creationId xmlns:a16="http://schemas.microsoft.com/office/drawing/2014/main" id="{2D90C02C-43A2-6227-6489-E934513019B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8396" y="3788573"/>
            <a:ext cx="3739949" cy="5478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A779CC06-1B56-BD80-B797-F6AB947B4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3012" y="3779048"/>
            <a:ext cx="4537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                                      B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748E3DF-1B32-701C-1DB1-98BA14D22936}"/>
              </a:ext>
            </a:extLst>
          </p:cNvPr>
          <p:cNvSpPr/>
          <p:nvPr/>
        </p:nvSpPr>
        <p:spPr>
          <a:xfrm>
            <a:off x="4448175" y="376215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A199A9A-A9B3-E9AF-4962-F8B43676CB1F}"/>
              </a:ext>
            </a:extLst>
          </p:cNvPr>
          <p:cNvSpPr/>
          <p:nvPr/>
        </p:nvSpPr>
        <p:spPr>
          <a:xfrm>
            <a:off x="7691105" y="376215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FAC18D9-13C1-49E8-D82D-3E1EC4D00C56}"/>
              </a:ext>
            </a:extLst>
          </p:cNvPr>
          <p:cNvSpPr/>
          <p:nvPr/>
        </p:nvSpPr>
        <p:spPr>
          <a:xfrm>
            <a:off x="6085588" y="4580861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010EF2-D0BD-C3EC-B62E-BFE227C71F1D}"/>
              </a:ext>
            </a:extLst>
          </p:cNvPr>
          <p:cNvSpPr txBox="1"/>
          <p:nvPr/>
        </p:nvSpPr>
        <p:spPr>
          <a:xfrm>
            <a:off x="6117486" y="4159102"/>
            <a:ext cx="393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3" name="Line 2">
            <a:extLst>
              <a:ext uri="{FF2B5EF4-FFF2-40B4-BE49-F238E27FC236}">
                <a16:creationId xmlns:a16="http://schemas.microsoft.com/office/drawing/2014/main" id="{3CCE17C1-8A71-2D98-B4B8-9F175A7E4F5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4982" y="2868353"/>
            <a:ext cx="18167" cy="311334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7F20E978-DE05-A8D1-0B11-25E4682E6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012" y="2912273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BAE3D8C-DB66-456A-6567-D8EEDE983EEC}"/>
              </a:ext>
            </a:extLst>
          </p:cNvPr>
          <p:cNvSpPr/>
          <p:nvPr/>
        </p:nvSpPr>
        <p:spPr>
          <a:xfrm>
            <a:off x="6096000" y="311445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F5D73A9E-57DD-7180-19A3-1EDDFB298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5562" y="5398298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C93D950-7CED-64C0-59F1-4487B029F780}"/>
              </a:ext>
            </a:extLst>
          </p:cNvPr>
          <p:cNvSpPr/>
          <p:nvPr/>
        </p:nvSpPr>
        <p:spPr>
          <a:xfrm>
            <a:off x="6096000" y="561000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F2B90DEF-8B7C-227C-6618-128A63906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753" y="4575810"/>
            <a:ext cx="1725304" cy="1535634"/>
          </a:xfrm>
          <a:prstGeom prst="rect">
            <a:avLst/>
          </a:prstGeom>
        </p:spPr>
      </p:pic>
      <p:sp>
        <p:nvSpPr>
          <p:cNvPr id="27" name="Line 2">
            <a:extLst>
              <a:ext uri="{FF2B5EF4-FFF2-40B4-BE49-F238E27FC236}">
                <a16:creationId xmlns:a16="http://schemas.microsoft.com/office/drawing/2014/main" id="{D0307464-7BDB-AE41-CFC5-298C3C929D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24325" y="4533899"/>
            <a:ext cx="3848100" cy="1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EAC4F835-20D2-F6D3-9547-834921B1A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5387" y="4579148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E1D3AF4-B625-752B-3439-A020F0AAD7E7}"/>
              </a:ext>
            </a:extLst>
          </p:cNvPr>
          <p:cNvSpPr/>
          <p:nvPr/>
        </p:nvSpPr>
        <p:spPr>
          <a:xfrm>
            <a:off x="4448175" y="450510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3">
            <a:extLst>
              <a:ext uri="{FF2B5EF4-FFF2-40B4-BE49-F238E27FC236}">
                <a16:creationId xmlns:a16="http://schemas.microsoft.com/office/drawing/2014/main" id="{D3AF2A75-8B83-6AEE-0FFB-7B81F142E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1512" y="4569623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D372BE2-EC4F-1541-1D0B-A5A2AAC2931C}"/>
              </a:ext>
            </a:extLst>
          </p:cNvPr>
          <p:cNvSpPr/>
          <p:nvPr/>
        </p:nvSpPr>
        <p:spPr>
          <a:xfrm>
            <a:off x="7734300" y="4495578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460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6" grpId="0"/>
      <p:bldP spid="8" grpId="0" animBg="1"/>
      <p:bldP spid="9" grpId="0" animBg="1"/>
      <p:bldP spid="10" grpId="0" animBg="1"/>
      <p:bldP spid="11" grpId="0"/>
      <p:bldP spid="13" grpId="0" animBg="1"/>
      <p:bldP spid="18" grpId="0"/>
      <p:bldP spid="20" grpId="0" animBg="1"/>
      <p:bldP spid="21" grpId="0"/>
      <p:bldP spid="25" grpId="0" animBg="1"/>
      <p:bldP spid="27" grpId="0" animBg="1"/>
      <p:bldP spid="28" grpId="0"/>
      <p:bldP spid="29" grpId="0" animBg="1"/>
      <p:bldP spid="30" grpId="0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5E1FF9-2D70-D041-DBF4-D3FC881A9369}"/>
              </a:ext>
            </a:extLst>
          </p:cNvPr>
          <p:cNvSpPr/>
          <p:nvPr/>
        </p:nvSpPr>
        <p:spPr>
          <a:xfrm>
            <a:off x="333375" y="285750"/>
            <a:ext cx="11525250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F1AA1C-5651-4EA1-1605-DB7CFD982E03}"/>
              </a:ext>
            </a:extLst>
          </p:cNvPr>
          <p:cNvSpPr txBox="1"/>
          <p:nvPr/>
        </p:nvSpPr>
        <p:spPr>
          <a:xfrm>
            <a:off x="866775" y="428625"/>
            <a:ext cx="106489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Hãy vẽ đường thẳng AB và điểm H ở ngoài đường thẳng AB (theo mẫu), rồi vẽ đường thẳng CD đi qua điểm H và song song với đường thẳng AB.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FED123-6A8F-3B9B-AF56-64FA6EA8C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062" y="2695575"/>
            <a:ext cx="5757863" cy="2835704"/>
          </a:xfrm>
          <a:prstGeom prst="rect">
            <a:avLst/>
          </a:prstGeom>
        </p:spPr>
      </p:pic>
      <p:sp>
        <p:nvSpPr>
          <p:cNvPr id="6" name="Line 2">
            <a:extLst>
              <a:ext uri="{FF2B5EF4-FFF2-40B4-BE49-F238E27FC236}">
                <a16:creationId xmlns:a16="http://schemas.microsoft.com/office/drawing/2014/main" id="{6FB39077-EE2B-2A75-21C1-E093A0C92B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3157" y="2544503"/>
            <a:ext cx="18167" cy="311334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" name="Line 2">
            <a:extLst>
              <a:ext uri="{FF2B5EF4-FFF2-40B4-BE49-F238E27FC236}">
                <a16:creationId xmlns:a16="http://schemas.microsoft.com/office/drawing/2014/main" id="{704DBF12-809D-0B59-8A87-2362D341C3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4325" y="3105149"/>
            <a:ext cx="3886200" cy="952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5FBA861E-175C-94A4-B6C0-811221911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3462" y="3150398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5A79DBF-7B69-1FB5-E283-B3EB0B7BA9AD}"/>
              </a:ext>
            </a:extLst>
          </p:cNvPr>
          <p:cNvSpPr/>
          <p:nvPr/>
        </p:nvSpPr>
        <p:spPr>
          <a:xfrm>
            <a:off x="4286250" y="307635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AED2BC50-DD5E-2643-2723-8D9BDF79F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0537" y="3159923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D44BA86-361D-BE99-D1D8-76F95182B0DA}"/>
              </a:ext>
            </a:extLst>
          </p:cNvPr>
          <p:cNvSpPr/>
          <p:nvPr/>
        </p:nvSpPr>
        <p:spPr>
          <a:xfrm>
            <a:off x="7553325" y="3085878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3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9" grpId="0"/>
      <p:bldP spid="10" grpId="0" animBg="1"/>
      <p:bldP spid="11" grpId="0"/>
      <p:bldP spid="12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374</Words>
  <Application>Microsoft Office PowerPoint</Application>
  <PresentationFormat>Widescreen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Humanst521 BT</vt:lpstr>
      <vt:lpstr>Arial</vt:lpstr>
      <vt:lpstr>Calibri</vt:lpstr>
      <vt:lpstr>Cambria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33</cp:revision>
  <dcterms:created xsi:type="dcterms:W3CDTF">2023-10-05T11:48:05Z</dcterms:created>
  <dcterms:modified xsi:type="dcterms:W3CDTF">2023-10-10T12:10:35Z</dcterms:modified>
</cp:coreProperties>
</file>