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activeX/activeX1.xml" ContentType="application/vnd.ms-office.activeX+xml"/>
  <Override PartName="/ppt/notesSlides/notesSlide9.xml" ContentType="application/vnd.openxmlformats-officedocument.presentationml.notesSlide+xml"/>
  <Override PartName="/ppt/theme/themeOverride18.xml" ContentType="application/vnd.openxmlformats-officedocument.themeOverr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 id="2147483691" r:id="rId6"/>
  </p:sldMasterIdLst>
  <p:notesMasterIdLst>
    <p:notesMasterId r:id="rId39"/>
  </p:notesMasterIdLst>
  <p:sldIdLst>
    <p:sldId id="258" r:id="rId7"/>
    <p:sldId id="260" r:id="rId8"/>
    <p:sldId id="259" r:id="rId9"/>
    <p:sldId id="261" r:id="rId10"/>
    <p:sldId id="321" r:id="rId11"/>
    <p:sldId id="262" r:id="rId12"/>
    <p:sldId id="307" r:id="rId13"/>
    <p:sldId id="312" r:id="rId14"/>
    <p:sldId id="310" r:id="rId15"/>
    <p:sldId id="311" r:id="rId16"/>
    <p:sldId id="314" r:id="rId17"/>
    <p:sldId id="315" r:id="rId18"/>
    <p:sldId id="323" r:id="rId19"/>
    <p:sldId id="316" r:id="rId20"/>
    <p:sldId id="317" r:id="rId21"/>
    <p:sldId id="324" r:id="rId22"/>
    <p:sldId id="309" r:id="rId23"/>
    <p:sldId id="331" r:id="rId24"/>
    <p:sldId id="332" r:id="rId25"/>
    <p:sldId id="333" r:id="rId26"/>
    <p:sldId id="335" r:id="rId27"/>
    <p:sldId id="336" r:id="rId28"/>
    <p:sldId id="337" r:id="rId29"/>
    <p:sldId id="340" r:id="rId30"/>
    <p:sldId id="338" r:id="rId31"/>
    <p:sldId id="325" r:id="rId32"/>
    <p:sldId id="319" r:id="rId33"/>
    <p:sldId id="347" r:id="rId34"/>
    <p:sldId id="339" r:id="rId35"/>
    <p:sldId id="346" r:id="rId36"/>
    <p:sldId id="320" r:id="rId37"/>
    <p:sldId id="116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59" d="100"/>
          <a:sy n="59" d="100"/>
        </p:scale>
        <p:origin x="945"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oc" userId="fffb6e34-3192-4eae-9516-df7d5337df8e" providerId="ADAL" clId="{59AD8885-5B53-42A9-A524-75E2F06DB43F}"/>
    <pc:docChg chg="custSel modSld">
      <pc:chgData name="Vu Ngoc" userId="fffb6e34-3192-4eae-9516-df7d5337df8e" providerId="ADAL" clId="{59AD8885-5B53-42A9-A524-75E2F06DB43F}" dt="2025-03-14T14:31:12.214" v="0" actId="478"/>
      <pc:docMkLst>
        <pc:docMk/>
      </pc:docMkLst>
      <pc:sldChg chg="delSp mod">
        <pc:chgData name="Vu Ngoc" userId="fffb6e34-3192-4eae-9516-df7d5337df8e" providerId="ADAL" clId="{59AD8885-5B53-42A9-A524-75E2F06DB43F}" dt="2025-03-14T14:31:12.214" v="0" actId="478"/>
        <pc:sldMkLst>
          <pc:docMk/>
          <pc:sldMk cId="448564353" sldId="258"/>
        </pc:sldMkLst>
        <pc:spChg chg="del">
          <ac:chgData name="Vu Ngoc" userId="fffb6e34-3192-4eae-9516-df7d5337df8e" providerId="ADAL" clId="{59AD8885-5B53-42A9-A524-75E2F06DB43F}" dt="2025-03-14T14:31:12.214" v="0" actId="478"/>
          <ac:spMkLst>
            <pc:docMk/>
            <pc:sldMk cId="448564353" sldId="258"/>
            <ac:spMk id="3" creationId="{0EE654AB-1107-785D-7944-CD178AE37E4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3/14/2025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14/03/2025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2025/3/14</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2025/3/14</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6F202A4C-6BAB-7454-D507-9B5D10815F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14/03/2025</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3/14/2025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3/14/2025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2025/3/14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40.png"/><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4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50.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7.xml"/><Relationship Id="rId5" Type="http://schemas.microsoft.com/office/2007/relationships/hdphoto" Target="../media/hdphoto4.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2.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g"/><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2.wmf"/><Relationship Id="rId2" Type="http://schemas.openxmlformats.org/officeDocument/2006/relationships/slideLayout" Target="../slideLayouts/slideLayout25.xml"/><Relationship Id="rId1" Type="http://schemas.openxmlformats.org/officeDocument/2006/relationships/control" Target="../activeX/activeX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r:id="rId1" imgW="4267080" imgH="863640"/>
        </mc:Choice>
        <mc:Fallback>
          <p:control r:id="rId1" imgW="4267080" imgH="86364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236</TotalTime>
  <Words>1954</Words>
  <Application>Microsoft Office PowerPoint</Application>
  <PresentationFormat>Widescreen</PresentationFormat>
  <Paragraphs>110</Paragraphs>
  <Slides>32</Slides>
  <Notes>10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等线</vt:lpstr>
      <vt:lpstr>等线 Light</vt:lpstr>
      <vt:lpstr>Arial</vt:lpstr>
      <vt:lpstr>Calibri</vt:lpstr>
      <vt:lpstr>Calibri Light</vt:lpstr>
      <vt:lpstr>Segoe UI Historic</vt:lpstr>
      <vt:lpstr>SVN-Poky's</vt:lpstr>
      <vt:lpstr>Times New Roman</vt:lpstr>
      <vt:lpstr>UTM Duepuntozero</vt:lpstr>
      <vt:lpstr>Office 主题​​</vt:lpstr>
      <vt:lpstr>Office Theme</vt:lpstr>
      <vt:lpstr>1_Office Theme</vt:lpstr>
      <vt:lpstr>2_Office Theme</vt:lpstr>
      <vt:lpstr>3_Office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Ngoc</cp:lastModifiedBy>
  <cp:revision>52</cp:revision>
  <dcterms:created xsi:type="dcterms:W3CDTF">2023-07-01T11:12:33Z</dcterms:created>
  <dcterms:modified xsi:type="dcterms:W3CDTF">2025-03-14T14:32:30Z</dcterms:modified>
</cp:coreProperties>
</file>