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382" r:id="rId5"/>
    <p:sldId id="383" r:id="rId6"/>
    <p:sldId id="287" r:id="rId7"/>
    <p:sldId id="384" r:id="rId8"/>
    <p:sldId id="262" r:id="rId9"/>
    <p:sldId id="286" r:id="rId10"/>
    <p:sldId id="288" r:id="rId11"/>
    <p:sldId id="277" r:id="rId12"/>
    <p:sldId id="291" r:id="rId13"/>
    <p:sldId id="259" r:id="rId14"/>
    <p:sldId id="292" r:id="rId15"/>
    <p:sldId id="261" r:id="rId16"/>
    <p:sldId id="290" r:id="rId17"/>
    <p:sldId id="385" r:id="rId18"/>
    <p:sldId id="269" r:id="rId19"/>
    <p:sldId id="296" r:id="rId20"/>
    <p:sldId id="297" r:id="rId21"/>
    <p:sldId id="298" r:id="rId22"/>
    <p:sldId id="386" r:id="rId23"/>
    <p:sldId id="275" r:id="rId24"/>
    <p:sldId id="3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1 139,'88'-4,"105"12,-181 1,5-1,0 9,25 33,-21-25,21 21,4-25,-4-4,-1-8,47-18,-25 5,92-21,4 0,-66 4,162-113,-196 109,4 8,88 21,-55 0,1634-4,-1721 0,3 0,-3 0,-1-4,0-4,5 3,-5-3,13-21,0-9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7/2/2023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16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8193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16855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3657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8939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06751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43691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76508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33374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131984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414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3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01480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1142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5384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0951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67384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77265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08696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257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7/2/2023</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225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7/2/2023</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69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362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02/07/2023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6465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D2D152BC-3139-DA49-1936-057043A035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26476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ext, font, graphics, design&#10;&#10;Description automatically generated">
            <a:extLst>
              <a:ext uri="{FF2B5EF4-FFF2-40B4-BE49-F238E27FC236}">
                <a16:creationId xmlns:a16="http://schemas.microsoft.com/office/drawing/2014/main" id="{3277B019-B510-4169-511D-37A3FB66AA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7/2/2023</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7/2/2023</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2.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25.png"/><Relationship Id="rId12" Type="http://schemas.openxmlformats.org/officeDocument/2006/relationships/image" Target="../media/image40.png"/><Relationship Id="rId2" Type="http://schemas.openxmlformats.org/officeDocument/2006/relationships/audio" Target="../media/audio2.wav"/><Relationship Id="rId16"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36.sv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2.svg"/><Relationship Id="rId10" Type="http://schemas.openxmlformats.org/officeDocument/2006/relationships/image" Target="../media/image38.sv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9.svg"/><Relationship Id="rId12"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49.svg"/><Relationship Id="rId5" Type="http://schemas.openxmlformats.org/officeDocument/2006/relationships/image" Target="../media/image16.png"/><Relationship Id="rId10"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4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6.png"/><Relationship Id="rId16"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customXml" Target="../ink/ink2.xml"/><Relationship Id="rId5" Type="http://schemas.openxmlformats.org/officeDocument/2006/relationships/image" Target="../media/image17.png"/><Relationship Id="rId15" Type="http://schemas.openxmlformats.org/officeDocument/2006/relationships/customXml" Target="../ink/ink4.xml"/><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mc:Choice xmlns:p14="http://schemas.microsoft.com/office/powerpoint/2010/main"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631</Words>
  <Application>Microsoft Office PowerPoint</Application>
  <PresentationFormat>Widescreen</PresentationFormat>
  <Paragraphs>79</Paragraphs>
  <Slides>21</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Calibri (Body)</vt:lpstr>
      <vt:lpstr>等线</vt:lpstr>
      <vt:lpstr>字魂36号-正文宋楷</vt:lpstr>
      <vt:lpstr>Arial</vt:lpstr>
      <vt:lpstr>Calibri</vt:lpstr>
      <vt:lpstr>Calibri Light</vt:lpstr>
      <vt:lpstr>HP001 4H</vt:lpstr>
      <vt:lpstr>Times New Roman</vt:lpstr>
      <vt:lpstr>Wingdings</vt:lpstr>
      <vt:lpstr>1_包图主题2</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2023-07-02T10:47:43Z</dcterms:created>
  <dcterms:modified xsi:type="dcterms:W3CDTF">2023-07-02T12:57:12Z</dcterms:modified>
</cp:coreProperties>
</file>