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  <p:sldMasterId id="2147483722" r:id="rId5"/>
  </p:sldMasterIdLst>
  <p:notesMasterIdLst>
    <p:notesMasterId r:id="rId26"/>
  </p:notesMasterIdLst>
  <p:sldIdLst>
    <p:sldId id="258" r:id="rId6"/>
    <p:sldId id="291" r:id="rId7"/>
    <p:sldId id="292" r:id="rId8"/>
    <p:sldId id="293" r:id="rId9"/>
    <p:sldId id="294" r:id="rId10"/>
    <p:sldId id="257" r:id="rId11"/>
    <p:sldId id="749" r:id="rId12"/>
    <p:sldId id="750" r:id="rId13"/>
    <p:sldId id="313" r:id="rId14"/>
    <p:sldId id="266" r:id="rId15"/>
    <p:sldId id="751" r:id="rId16"/>
    <p:sldId id="287" r:id="rId17"/>
    <p:sldId id="752" r:id="rId18"/>
    <p:sldId id="267" r:id="rId19"/>
    <p:sldId id="753" r:id="rId20"/>
    <p:sldId id="754" r:id="rId21"/>
    <p:sldId id="755" r:id="rId22"/>
    <p:sldId id="342" r:id="rId23"/>
    <p:sldId id="11692" r:id="rId24"/>
    <p:sldId id="343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62" d="100"/>
          <a:sy n="62" d="100"/>
        </p:scale>
        <p:origin x="828" y="8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9992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9444D6-76AF-40A4-BD5B-E86E2E02E7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17483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8/3/2023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8/3/2023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8/3/2023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8/3/2023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1483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6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8977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9529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5277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6390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2369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3" y="273051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3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0581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9"/>
            <a:ext cx="7315200" cy="804861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61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6353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2023/8/3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223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083"/>
            <a:ext cx="10972800" cy="114264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09600" y="1599707"/>
            <a:ext cx="10972800" cy="452615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72268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649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3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E3885D9D-19FA-4633-ADBC-C28CB04E61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Picture 2" descr="A pink background with white leaves and black text&#10;&#10;Description automatically generated">
            <a:extLst>
              <a:ext uri="{FF2B5EF4-FFF2-40B4-BE49-F238E27FC236}">
                <a16:creationId xmlns:a16="http://schemas.microsoft.com/office/drawing/2014/main" id="{733D64E4-58A8-3993-0A9D-9B9075118DBF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81176" y="133350"/>
            <a:ext cx="1533525" cy="1533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9Slide.vn - 2019">
            <a:extLst>
              <a:ext uri="{FF2B5EF4-FFF2-40B4-BE49-F238E27FC236}">
                <a16:creationId xmlns:a16="http://schemas.microsoft.com/office/drawing/2014/main" id="{EE7C6EF4-5E73-4298-8F67-EB4552F5033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530820CF-B880-4189-942D-D702A7CBA730}" type="datetimeFigureOut">
              <a:rPr lang="zh-CN" altLang="en-US" smtClean="0"/>
              <a:pPr/>
              <a:t>2023/8/3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458394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  <p:sldLayoutId id="2147483734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印品黑体" panose="00000500000000000000" pitchFamily="2" charset="-122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hyperlink" Target="https://www.facebook.com/huongthaoGADT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5.png"/><Relationship Id="rId4" Type="http://schemas.microsoft.com/office/2007/relationships/media" Target="../media/media3.mp3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6.png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slide" Target="slide5.xml"/><Relationship Id="rId19" Type="http://schemas.openxmlformats.org/officeDocument/2006/relationships/image" Target="../media/image28.png"/><Relationship Id="rId4" Type="http://schemas.microsoft.com/office/2007/relationships/media" Target="../media/media3.mp3"/><Relationship Id="rId9" Type="http://schemas.openxmlformats.org/officeDocument/2006/relationships/image" Target="../media/image18.png"/><Relationship Id="rId1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3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2.png"/><Relationship Id="rId17" Type="http://schemas.openxmlformats.org/officeDocument/2006/relationships/image" Target="../media/image32.png"/><Relationship Id="rId2" Type="http://schemas.openxmlformats.org/officeDocument/2006/relationships/audio" Target="../media/media2.mp3"/><Relationship Id="rId16" Type="http://schemas.openxmlformats.org/officeDocument/2006/relationships/image" Target="../media/image31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1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30.png"/><Relationship Id="rId10" Type="http://schemas.openxmlformats.org/officeDocument/2006/relationships/image" Target="../media/image20.png"/><Relationship Id="rId19" Type="http://schemas.openxmlformats.org/officeDocument/2006/relationships/image" Target="../media/image33.png"/><Relationship Id="rId4" Type="http://schemas.microsoft.com/office/2007/relationships/media" Target="../media/media3.mp3"/><Relationship Id="rId9" Type="http://schemas.openxmlformats.org/officeDocument/2006/relationships/image" Target="../media/image19.png"/><Relationship Id="rId1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image" Target="../media/image38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svg"/><Relationship Id="rId5" Type="http://schemas.openxmlformats.org/officeDocument/2006/relationships/image" Target="../media/image39.png"/><Relationship Id="rId4" Type="http://schemas.microsoft.com/office/2007/relationships/hdphoto" Target="../media/hdphoto4.wdp"/><Relationship Id="rId9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5333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22FA13-2E40-690F-33B6-36FD18F16475}"/>
              </a:ext>
            </a:extLst>
          </p:cNvPr>
          <p:cNvSpPr txBox="1"/>
          <p:nvPr/>
        </p:nvSpPr>
        <p:spPr>
          <a:xfrm>
            <a:off x="1863363" y="19780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27458B0-2F54-5EB2-E1AB-36ED0F74E6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1895349"/>
            <a:ext cx="919996" cy="91999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7BC3E23-B34D-E1EA-58C5-BD1E6D0795FF}"/>
              </a:ext>
            </a:extLst>
          </p:cNvPr>
          <p:cNvSpPr txBox="1"/>
          <p:nvPr/>
        </p:nvSpPr>
        <p:spPr>
          <a:xfrm>
            <a:off x="1863363" y="29590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CD09E003-CED6-77B8-0C0C-C2DA987A9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2876361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38654D5-7940-623C-B5ED-5319C973BD57}"/>
              </a:ext>
            </a:extLst>
          </p:cNvPr>
          <p:cNvSpPr txBox="1"/>
          <p:nvPr/>
        </p:nvSpPr>
        <p:spPr>
          <a:xfrm>
            <a:off x="1863363" y="39400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8BAE8B5-FD7C-7D75-C12A-A472FBDBBB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3857373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E844F070-CC57-AE85-172C-B82553E03FB0}"/>
              </a:ext>
            </a:extLst>
          </p:cNvPr>
          <p:cNvSpPr txBox="1"/>
          <p:nvPr/>
        </p:nvSpPr>
        <p:spPr>
          <a:xfrm>
            <a:off x="1863363" y="49210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724357EA-B5A1-435E-72D4-CE9D4C5BBD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4838385"/>
            <a:ext cx="919996" cy="91999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0340C72-FEAC-F883-0DBB-0E79083F3A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8605" y="365403"/>
            <a:ext cx="5194242" cy="1133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614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16" grpId="0" uiExpand="1" build="p"/>
      <p:bldP spid="18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534" y="101296"/>
            <a:ext cx="11312648" cy="2566008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3AF47FBC-6C6A-4571-99CA-79A4E7CAE81D}"/>
              </a:ext>
            </a:extLst>
          </p:cNvPr>
          <p:cNvSpPr txBox="1">
            <a:spLocks/>
          </p:cNvSpPr>
          <p:nvPr/>
        </p:nvSpPr>
        <p:spPr>
          <a:xfrm>
            <a:off x="1190625" y="2400515"/>
            <a:ext cx="9944100" cy="120032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Liên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Hương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Thảo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Zalo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0972.115.126</a:t>
            </a:r>
          </a:p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Link Facebook: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  <a:hlinkClick r:id="rId4"/>
              </a:rPr>
              <a:t>https://www.facebook.com/huongthaoGADT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Thầy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cô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copy link FB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và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dán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vào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trình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duyệt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sẽ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ra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nick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của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em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ạ,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hoặc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gõ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tìm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kiếm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trên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Facebook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với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huongthaogadt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E14EC30-9C2F-2CF3-A4FC-DD3563B74B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17151" y="110773"/>
            <a:ext cx="8503200" cy="1983548"/>
          </a:xfrm>
          <a:prstGeom prst="rect">
            <a:avLst/>
          </a:prstGeom>
        </p:spPr>
      </p:pic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F0C1CCA4-F917-3D5D-8761-971EC051E3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0380" y="-228480"/>
            <a:ext cx="1923810" cy="192381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E18A5BD-4EB2-FC54-3F9C-6CFAF96B25E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5545" y="3616637"/>
            <a:ext cx="10998137" cy="3090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06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9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5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3ED1746-2769-D632-6756-B34860F2C9B1}"/>
              </a:ext>
            </a:extLst>
          </p:cNvPr>
          <p:cNvSpPr txBox="1"/>
          <p:nvPr/>
        </p:nvSpPr>
        <p:spPr>
          <a:xfrm>
            <a:off x="3857625" y="1257300"/>
            <a:ext cx="6229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ngày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tháng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năm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暗香扑面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創英角ｺﾞｼｯｸUB"/>
        <a:font script="Hang" typeface="맑은 고딕"/>
        <a:font script="Hans" typeface="黑体"/>
        <a:font script="Hant" typeface="新細明體"/>
        <a:font script="Arab" typeface="Arial"/>
        <a:font script="Hebr" typeface="Arial"/>
        <a:font script="Thai" typeface="Cordian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102</TotalTime>
  <Words>616</Words>
  <Application>Microsoft Office PowerPoint</Application>
  <PresentationFormat>Widescreen</PresentationFormat>
  <Paragraphs>162</Paragraphs>
  <Slides>20</Slides>
  <Notes>20</Notes>
  <HiddenSlides>0</HiddenSlides>
  <MMClips>19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20</vt:i4>
      </vt:variant>
    </vt:vector>
  </HeadingPairs>
  <TitlesOfParts>
    <vt:vector size="36" baseType="lpstr">
      <vt:lpstr>Baloo Tammudu 2</vt:lpstr>
      <vt:lpstr>等线</vt:lpstr>
      <vt:lpstr>Kavoon</vt:lpstr>
      <vt:lpstr>Arial</vt:lpstr>
      <vt:lpstr>Bebas Neue</vt:lpstr>
      <vt:lpstr>Calibri</vt:lpstr>
      <vt:lpstr>Cambria</vt:lpstr>
      <vt:lpstr>Roboto Condensed Light</vt:lpstr>
      <vt:lpstr>Tahoma</vt:lpstr>
      <vt:lpstr>Times New Roman</vt:lpstr>
      <vt:lpstr>UTM Avo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3_Office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25</cp:revision>
  <dcterms:created xsi:type="dcterms:W3CDTF">2023-07-17T06:04:55Z</dcterms:created>
  <dcterms:modified xsi:type="dcterms:W3CDTF">2023-08-03T12:36:23Z</dcterms:modified>
</cp:coreProperties>
</file>