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37"/>
  </p:notesMasterIdLst>
  <p:sldIdLst>
    <p:sldId id="257" r:id="rId5"/>
    <p:sldId id="291" r:id="rId6"/>
    <p:sldId id="293" r:id="rId7"/>
    <p:sldId id="292" r:id="rId8"/>
    <p:sldId id="294" r:id="rId9"/>
    <p:sldId id="295" r:id="rId10"/>
    <p:sldId id="265" r:id="rId11"/>
    <p:sldId id="258" r:id="rId12"/>
    <p:sldId id="266" r:id="rId13"/>
    <p:sldId id="256" r:id="rId14"/>
    <p:sldId id="299" r:id="rId15"/>
    <p:sldId id="296" r:id="rId16"/>
    <p:sldId id="267" r:id="rId17"/>
    <p:sldId id="297" r:id="rId18"/>
    <p:sldId id="298" r:id="rId19"/>
    <p:sldId id="300" r:id="rId20"/>
    <p:sldId id="302" r:id="rId21"/>
    <p:sldId id="301" r:id="rId22"/>
    <p:sldId id="303" r:id="rId23"/>
    <p:sldId id="304" r:id="rId24"/>
    <p:sldId id="305" r:id="rId25"/>
    <p:sldId id="306" r:id="rId26"/>
    <p:sldId id="307" r:id="rId27"/>
    <p:sldId id="308" r:id="rId28"/>
    <p:sldId id="309" r:id="rId29"/>
    <p:sldId id="310" r:id="rId30"/>
    <p:sldId id="311" r:id="rId31"/>
    <p:sldId id="312" r:id="rId32"/>
    <p:sldId id="313" r:id="rId33"/>
    <p:sldId id="281" r:id="rId34"/>
    <p:sldId id="11692"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oc" userId="fffb6e34-3192-4eae-9516-df7d5337df8e" providerId="ADAL" clId="{230852E4-2EDE-454F-9E1C-044BD730B5F5}"/>
    <pc:docChg chg="custSel modSld">
      <pc:chgData name="Vu Ngoc" userId="fffb6e34-3192-4eae-9516-df7d5337df8e" providerId="ADAL" clId="{230852E4-2EDE-454F-9E1C-044BD730B5F5}" dt="2023-10-04T13:34:39.896" v="20" actId="478"/>
      <pc:docMkLst>
        <pc:docMk/>
      </pc:docMkLst>
      <pc:sldChg chg="delSp modSp mod">
        <pc:chgData name="Vu Ngoc" userId="fffb6e34-3192-4eae-9516-df7d5337df8e" providerId="ADAL" clId="{230852E4-2EDE-454F-9E1C-044BD730B5F5}" dt="2023-10-04T13:34:39.896" v="20" actId="478"/>
        <pc:sldMkLst>
          <pc:docMk/>
          <pc:sldMk cId="4150754213" sldId="292"/>
        </pc:sldMkLst>
        <pc:spChg chg="mod">
          <ac:chgData name="Vu Ngoc" userId="fffb6e34-3192-4eae-9516-df7d5337df8e" providerId="ADAL" clId="{230852E4-2EDE-454F-9E1C-044BD730B5F5}" dt="2023-10-04T13:34:25.471" v="19" actId="20577"/>
          <ac:spMkLst>
            <pc:docMk/>
            <pc:sldMk cId="4150754213" sldId="292"/>
            <ac:spMk id="20" creationId="{F1AB6BB2-28DC-1CD4-BFD1-85AECD38CCEF}"/>
          </ac:spMkLst>
        </pc:spChg>
        <pc:spChg chg="del">
          <ac:chgData name="Vu Ngoc" userId="fffb6e34-3192-4eae-9516-df7d5337df8e" providerId="ADAL" clId="{230852E4-2EDE-454F-9E1C-044BD730B5F5}" dt="2023-10-04T13:34:39.896" v="20" actId="478"/>
          <ac:spMkLst>
            <pc:docMk/>
            <pc:sldMk cId="4150754213" sldId="292"/>
            <ac:spMk id="36" creationId="{9AB07F7B-4266-80F3-55D2-14B779B192A7}"/>
          </ac:spMkLst>
        </pc:spChg>
      </pc:sldChg>
      <pc:sldChg chg="modSp mod">
        <pc:chgData name="Vu Ngoc" userId="fffb6e34-3192-4eae-9516-df7d5337df8e" providerId="ADAL" clId="{230852E4-2EDE-454F-9E1C-044BD730B5F5}" dt="2023-10-04T13:34:06.615" v="11" actId="20577"/>
        <pc:sldMkLst>
          <pc:docMk/>
          <pc:sldMk cId="1738444039" sldId="295"/>
        </pc:sldMkLst>
        <pc:spChg chg="mod">
          <ac:chgData name="Vu Ngoc" userId="fffb6e34-3192-4eae-9516-df7d5337df8e" providerId="ADAL" clId="{230852E4-2EDE-454F-9E1C-044BD730B5F5}" dt="2023-10-04T13:34:06.615" v="11" actId="20577"/>
          <ac:spMkLst>
            <pc:docMk/>
            <pc:sldMk cId="1738444039" sldId="295"/>
            <ac:spMk id="13" creationId="{A62E4571-9998-43A1-2875-67B5B5A964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10/4/2023</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2362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573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86838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8899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50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90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6338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3101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783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31373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5923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310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10/4/2023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A pink background with white leaves and black text&#10;&#10;Description automatically generated">
            <a:extLst>
              <a:ext uri="{FF2B5EF4-FFF2-40B4-BE49-F238E27FC236}">
                <a16:creationId xmlns:a16="http://schemas.microsoft.com/office/drawing/2014/main" id="{AFE2539B-0A93-9718-1DFF-0FBBC977C6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a:extLst>
              <a:ext uri="{FF2B5EF4-FFF2-40B4-BE49-F238E27FC236}">
                <a16:creationId xmlns:a16="http://schemas.microsoft.com/office/drawing/2014/main" id="{2F75C83D-50F5-0895-D8D8-628D7BE824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10/4/2023</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CEDEFA63-2209-84B4-F56B-F79B7CAC4B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2023/10/4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476679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jpe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facebook.com/huongthaoGAD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chữ</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chữ</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992</Words>
  <Application>Microsoft Office PowerPoint</Application>
  <PresentationFormat>Widescreen</PresentationFormat>
  <Paragraphs>115</Paragraphs>
  <Slides>32</Slides>
  <Notes>22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32</vt:i4>
      </vt:variant>
    </vt:vector>
  </HeadingPairs>
  <TitlesOfParts>
    <vt:vector size="47" baseType="lpstr">
      <vt:lpstr>宋体</vt:lpstr>
      <vt:lpstr>Arial</vt:lpstr>
      <vt:lpstr>Calibri</vt:lpstr>
      <vt:lpstr>Calibri Light</vt:lpstr>
      <vt:lpstr>Cambria</vt:lpstr>
      <vt:lpstr>Coiny</vt:lpstr>
      <vt:lpstr>Corbel</vt:lpstr>
      <vt:lpstr>iCiel Cadena</vt:lpstr>
      <vt:lpstr>Tahoma</vt:lpstr>
      <vt:lpstr>Times New Roman</vt:lpstr>
      <vt:lpstr>Wingdings</vt:lpstr>
      <vt:lpstr>Office 主题</vt:lpstr>
      <vt:lpstr>Basis</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Ngoc</cp:lastModifiedBy>
  <cp:revision>61</cp:revision>
  <dcterms:created xsi:type="dcterms:W3CDTF">2023-07-12T08:48:53Z</dcterms:created>
  <dcterms:modified xsi:type="dcterms:W3CDTF">2023-10-04T13:38:55Z</dcterms:modified>
</cp:coreProperties>
</file>