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7"/>
  </p:notesMasterIdLst>
  <p:sldIdLst>
    <p:sldId id="268" r:id="rId4"/>
    <p:sldId id="284" r:id="rId5"/>
    <p:sldId id="287" r:id="rId6"/>
    <p:sldId id="291" r:id="rId7"/>
    <p:sldId id="292" r:id="rId8"/>
    <p:sldId id="257" r:id="rId9"/>
    <p:sldId id="295" r:id="rId10"/>
    <p:sldId id="273" r:id="rId11"/>
    <p:sldId id="275" r:id="rId12"/>
    <p:sldId id="276" r:id="rId13"/>
    <p:sldId id="301" r:id="rId14"/>
    <p:sldId id="302" r:id="rId15"/>
    <p:sldId id="303" r:id="rId16"/>
    <p:sldId id="304" r:id="rId17"/>
    <p:sldId id="280" r:id="rId18"/>
    <p:sldId id="281" r:id="rId19"/>
    <p:sldId id="297" r:id="rId20"/>
    <p:sldId id="298" r:id="rId21"/>
    <p:sldId id="283" r:id="rId22"/>
    <p:sldId id="282" r:id="rId23"/>
    <p:sldId id="300" r:id="rId24"/>
    <p:sldId id="11692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3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6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2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1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5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9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50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5C42D34A-7823-C475-2C7A-1C0F91AA1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91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7.xml"/><Relationship Id="rId7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0.png"/><Relationship Id="rId4" Type="http://schemas.openxmlformats.org/officeDocument/2006/relationships/tags" Target="../tags/tag11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www.facebook.com/huongthaoGAD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5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6" y="2400517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 0972.115.126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4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1" cy="1923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6" y="3616638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695</Words>
  <Application>Microsoft Office PowerPoint</Application>
  <PresentationFormat>Widescreen</PresentationFormat>
  <Paragraphs>117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Aldrich</vt:lpstr>
      <vt:lpstr>等线</vt:lpstr>
      <vt:lpstr>等线 Light</vt:lpstr>
      <vt:lpstr>#9Slide03 AmpleSoft Bold</vt:lpstr>
      <vt:lpstr>#9Slide07 SVNZiclets</vt:lpstr>
      <vt:lpstr>Abril Fatface</vt:lpstr>
      <vt:lpstr>Arial</vt:lpstr>
      <vt:lpstr>Calibri</vt:lpstr>
      <vt:lpstr>Tahoma</vt:lpstr>
      <vt:lpstr>Times New Roman</vt:lpstr>
      <vt:lpstr>SlidesMania</vt:lpstr>
      <vt:lpstr>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2023-08-09T23:21:32Z</dcterms:created>
  <dcterms:modified xsi:type="dcterms:W3CDTF">2023-08-10T00:27:52Z</dcterms:modified>
</cp:coreProperties>
</file>