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60" r:id="rId3"/>
    <p:sldId id="324" r:id="rId4"/>
    <p:sldId id="258" r:id="rId5"/>
    <p:sldId id="259" r:id="rId6"/>
    <p:sldId id="267" r:id="rId7"/>
    <p:sldId id="325" r:id="rId8"/>
    <p:sldId id="326" r:id="rId9"/>
    <p:sldId id="327" r:id="rId10"/>
    <p:sldId id="268" r:id="rId11"/>
    <p:sldId id="269" r:id="rId12"/>
    <p:sldId id="270" r:id="rId13"/>
    <p:sldId id="292" r:id="rId14"/>
    <p:sldId id="328" r:id="rId15"/>
    <p:sldId id="295" r:id="rId16"/>
    <p:sldId id="301" r:id="rId17"/>
    <p:sldId id="307" r:id="rId18"/>
    <p:sldId id="308" r:id="rId19"/>
    <p:sldId id="309" r:id="rId20"/>
    <p:sldId id="310" r:id="rId21"/>
    <p:sldId id="313" r:id="rId22"/>
    <p:sldId id="329" r:id="rId23"/>
    <p:sldId id="314" r:id="rId24"/>
    <p:sldId id="116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8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2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1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3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4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6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1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5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16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4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294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3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5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0075CD8-8FA9-5AE0-19FB-6D56ABEFBEA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5" y="219075"/>
            <a:ext cx="1733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57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8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.jpeg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6.png"/><Relationship Id="rId5" Type="http://schemas.openxmlformats.org/officeDocument/2006/relationships/image" Target="../media/image29.png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microsoft.com/office/2007/relationships/hdphoto" Target="../media/hdphoto9.wdp"/><Relationship Id="rId10" Type="http://schemas.microsoft.com/office/2007/relationships/hdphoto" Target="../media/hdphoto8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11" y="171450"/>
            <a:ext cx="640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906BF-F6CE-496C-1E18-AD1973BE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748527"/>
            <a:ext cx="8686800" cy="2828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BA90C-3158-403C-4CFB-CACB4CDF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49" y="3629025"/>
            <a:ext cx="8071942" cy="2438399"/>
          </a:xfrm>
          <a:prstGeom prst="rect">
            <a:avLst/>
          </a:prstGeom>
        </p:spPr>
      </p:pic>
      <p:sp>
        <p:nvSpPr>
          <p:cNvPr id="6" name="Hộp Văn bản 25">
            <a:extLst>
              <a:ext uri="{FF2B5EF4-FFF2-40B4-BE49-F238E27FC236}">
                <a16:creationId xmlns:a16="http://schemas.microsoft.com/office/drawing/2014/main" id="{28F5F299-3A96-7D5E-FB3F-571BC6A71FDD}"/>
              </a:ext>
            </a:extLst>
          </p:cNvPr>
          <p:cNvSpPr txBox="1"/>
          <p:nvPr/>
        </p:nvSpPr>
        <p:spPr>
          <a:xfrm>
            <a:off x="1752600" y="93345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sp>
        <p:nvSpPr>
          <p:cNvPr id="19" name="Hộp Văn bản 25">
            <a:extLst>
              <a:ext uri="{FF2B5EF4-FFF2-40B4-BE49-F238E27FC236}">
                <a16:creationId xmlns:a16="http://schemas.microsoft.com/office/drawing/2014/main" id="{4373305C-930B-811A-0352-9145953E09C8}"/>
              </a:ext>
            </a:extLst>
          </p:cNvPr>
          <p:cNvSpPr txBox="1"/>
          <p:nvPr/>
        </p:nvSpPr>
        <p:spPr>
          <a:xfrm>
            <a:off x="5572125" y="83820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21" name="Hộp Văn bản 25">
            <a:extLst>
              <a:ext uri="{FF2B5EF4-FFF2-40B4-BE49-F238E27FC236}">
                <a16:creationId xmlns:a16="http://schemas.microsoft.com/office/drawing/2014/main" id="{772AEECF-79C4-9AD2-879F-DB191247D2AE}"/>
              </a:ext>
            </a:extLst>
          </p:cNvPr>
          <p:cNvSpPr txBox="1"/>
          <p:nvPr/>
        </p:nvSpPr>
        <p:spPr>
          <a:xfrm>
            <a:off x="552451" y="403860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22" name="Hộp Văn bản 25">
            <a:extLst>
              <a:ext uri="{FF2B5EF4-FFF2-40B4-BE49-F238E27FC236}">
                <a16:creationId xmlns:a16="http://schemas.microsoft.com/office/drawing/2014/main" id="{90F6E0F0-22B1-C624-8054-EDA2961F5451}"/>
              </a:ext>
            </a:extLst>
          </p:cNvPr>
          <p:cNvSpPr txBox="1"/>
          <p:nvPr/>
        </p:nvSpPr>
        <p:spPr>
          <a:xfrm>
            <a:off x="5781676" y="3714750"/>
            <a:ext cx="1752600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9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420CCC-A2DE-43E2-8161-4B3220BB9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0" y="455038"/>
            <a:ext cx="7520551" cy="3383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010900" y="55245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54FA03-FFF6-D1AD-D8EE-8B1767A01BEC}"/>
              </a:ext>
            </a:extLst>
          </p:cNvPr>
          <p:cNvCxnSpPr/>
          <p:nvPr/>
        </p:nvCxnSpPr>
        <p:spPr>
          <a:xfrm flipV="1">
            <a:off x="2009775" y="1352550"/>
            <a:ext cx="1219200" cy="21145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8F27DA-AB88-019C-28C2-2C10864BC609}"/>
              </a:ext>
            </a:extLst>
          </p:cNvPr>
          <p:cNvCxnSpPr>
            <a:cxnSpLocks/>
          </p:cNvCxnSpPr>
          <p:nvPr/>
        </p:nvCxnSpPr>
        <p:spPr>
          <a:xfrm>
            <a:off x="2000250" y="3467100"/>
            <a:ext cx="1190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FFB302-B467-8DA0-650B-E503EC675806}"/>
              </a:ext>
            </a:extLst>
          </p:cNvPr>
          <p:cNvCxnSpPr>
            <a:cxnSpLocks/>
          </p:cNvCxnSpPr>
          <p:nvPr/>
        </p:nvCxnSpPr>
        <p:spPr>
          <a:xfrm>
            <a:off x="3209925" y="1381125"/>
            <a:ext cx="0" cy="20955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E0FB5F-E6D2-D76F-0535-64B94203BAE1}"/>
              </a:ext>
            </a:extLst>
          </p:cNvPr>
          <p:cNvCxnSpPr>
            <a:cxnSpLocks/>
          </p:cNvCxnSpPr>
          <p:nvPr/>
        </p:nvCxnSpPr>
        <p:spPr>
          <a:xfrm>
            <a:off x="2047875" y="3467100"/>
            <a:ext cx="11906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CF831C-2864-0A06-D535-89C23BDE1FCF}"/>
              </a:ext>
            </a:extLst>
          </p:cNvPr>
          <p:cNvCxnSpPr>
            <a:cxnSpLocks/>
          </p:cNvCxnSpPr>
          <p:nvPr/>
        </p:nvCxnSpPr>
        <p:spPr>
          <a:xfrm flipV="1">
            <a:off x="5715000" y="1466850"/>
            <a:ext cx="400050" cy="129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49DE9F-7C99-7374-8635-33D40C083102}"/>
              </a:ext>
            </a:extLst>
          </p:cNvPr>
          <p:cNvCxnSpPr>
            <a:cxnSpLocks/>
          </p:cNvCxnSpPr>
          <p:nvPr/>
        </p:nvCxnSpPr>
        <p:spPr>
          <a:xfrm flipV="1">
            <a:off x="5734050" y="1257300"/>
            <a:ext cx="2095500" cy="1495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35°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48A1AB6-E75E-F9A9-6625-C5CAE0B808FF}"/>
              </a:ext>
            </a:extLst>
          </p:cNvPr>
          <p:cNvCxnSpPr>
            <a:cxnSpLocks/>
          </p:cNvCxnSpPr>
          <p:nvPr/>
        </p:nvCxnSpPr>
        <p:spPr>
          <a:xfrm flipH="1" flipV="1">
            <a:off x="6115050" y="1447800"/>
            <a:ext cx="1771650" cy="15811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E33727-CD81-2CCA-9825-7C71A6F39672}"/>
              </a:ext>
            </a:extLst>
          </p:cNvPr>
          <p:cNvCxnSpPr>
            <a:cxnSpLocks/>
          </p:cNvCxnSpPr>
          <p:nvPr/>
        </p:nvCxnSpPr>
        <p:spPr>
          <a:xfrm flipH="1" flipV="1">
            <a:off x="7791450" y="1295400"/>
            <a:ext cx="104775" cy="17335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858499" y="54768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45°</a:t>
            </a:r>
          </a:p>
        </p:txBody>
      </p: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5208061" y="435005"/>
            <a:ext cx="6233835" cy="6295477"/>
            <a:chOff x="2861368" y="2751338"/>
            <a:chExt cx="6703537" cy="2968329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kumimoji="0" lang="en-US" sz="2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kumimoji="0" lang="en-US" sz="20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srgbClr val="E77D2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61368" y="2751338"/>
              <a:ext cx="6688425" cy="294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kumimoji="0" lang="en-US" sz="20000" b="0" i="0" u="none" strike="noStrike" kern="1200" cap="none" spc="0" normalizeH="0" baseline="0" noProof="0" dirty="0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E77D2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kumimoji="0" lang="en-US" sz="20000" b="0" i="0" u="none" strike="noStrike" kern="1200" cap="none" spc="0" normalizeH="0" baseline="0" noProof="0" dirty="0">
                <a:ln w="0"/>
                <a:solidFill>
                  <a:srgbClr val="E77D2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342138" cy="6414446"/>
          </a:xfrm>
          <a:custGeom>
            <a:avLst/>
            <a:gdLst>
              <a:gd name="connsiteX0" fmla="*/ 0 w 11342138"/>
              <a:gd name="connsiteY0" fmla="*/ 1069096 h 6414446"/>
              <a:gd name="connsiteX1" fmla="*/ 1069096 w 11342138"/>
              <a:gd name="connsiteY1" fmla="*/ 0 h 6414446"/>
              <a:gd name="connsiteX2" fmla="*/ 10273042 w 11342138"/>
              <a:gd name="connsiteY2" fmla="*/ 0 h 6414446"/>
              <a:gd name="connsiteX3" fmla="*/ 11342138 w 11342138"/>
              <a:gd name="connsiteY3" fmla="*/ 1069096 h 6414446"/>
              <a:gd name="connsiteX4" fmla="*/ 11342138 w 11342138"/>
              <a:gd name="connsiteY4" fmla="*/ 5345350 h 6414446"/>
              <a:gd name="connsiteX5" fmla="*/ 10273042 w 11342138"/>
              <a:gd name="connsiteY5" fmla="*/ 6414446 h 6414446"/>
              <a:gd name="connsiteX6" fmla="*/ 1069096 w 11342138"/>
              <a:gd name="connsiteY6" fmla="*/ 6414446 h 6414446"/>
              <a:gd name="connsiteX7" fmla="*/ 0 w 11342138"/>
              <a:gd name="connsiteY7" fmla="*/ 5345350 h 6414446"/>
              <a:gd name="connsiteX8" fmla="*/ 0 w 113421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21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136275" y="77600"/>
                  <a:pt x="7806963" y="-27269"/>
                  <a:pt x="10273042" y="0"/>
                </a:cubicBezTo>
                <a:cubicBezTo>
                  <a:pt x="10934117" y="-93171"/>
                  <a:pt x="11451722" y="510911"/>
                  <a:pt x="11342138" y="1069096"/>
                </a:cubicBezTo>
                <a:cubicBezTo>
                  <a:pt x="11451138" y="2536417"/>
                  <a:pt x="11263929" y="4353943"/>
                  <a:pt x="11342138" y="5345350"/>
                </a:cubicBezTo>
                <a:cubicBezTo>
                  <a:pt x="11330273" y="5931154"/>
                  <a:pt x="10794602" y="6444826"/>
                  <a:pt x="10273042" y="6414446"/>
                </a:cubicBezTo>
                <a:cubicBezTo>
                  <a:pt x="6740657" y="6463623"/>
                  <a:pt x="3369101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3421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974978" y="-129276"/>
                  <a:pt x="6311214" y="-77778"/>
                  <a:pt x="10273042" y="0"/>
                </a:cubicBezTo>
                <a:cubicBezTo>
                  <a:pt x="10845784" y="-56436"/>
                  <a:pt x="11326408" y="569352"/>
                  <a:pt x="11342138" y="1069096"/>
                </a:cubicBezTo>
                <a:cubicBezTo>
                  <a:pt x="11423737" y="1542640"/>
                  <a:pt x="11496438" y="3696807"/>
                  <a:pt x="11342138" y="5345350"/>
                </a:cubicBezTo>
                <a:cubicBezTo>
                  <a:pt x="11388901" y="6034414"/>
                  <a:pt x="10831988" y="6425151"/>
                  <a:pt x="10273042" y="6414446"/>
                </a:cubicBezTo>
                <a:cubicBezTo>
                  <a:pt x="7832886" y="6458666"/>
                  <a:pt x="341326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ed and tan fan&#10;&#10;Description automatically generated">
            <a:extLst>
              <a:ext uri="{FF2B5EF4-FFF2-40B4-BE49-F238E27FC236}">
                <a16:creationId xmlns:a16="http://schemas.microsoft.com/office/drawing/2014/main" id="{D1480FF9-C99A-A0A8-E6D8-2E4ADE8A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5" y="882613"/>
            <a:ext cx="8705255" cy="2203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7939C7-6631-8ADE-6E16-E8EE9F72BBA0}"/>
              </a:ext>
            </a:extLst>
          </p:cNvPr>
          <p:cNvSpPr txBox="1"/>
          <p:nvPr/>
        </p:nvSpPr>
        <p:spPr>
          <a:xfrm>
            <a:off x="1333500" y="3505200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94569-4103-C4E0-5CD0-02D5A2EDCBF0}"/>
              </a:ext>
            </a:extLst>
          </p:cNvPr>
          <p:cNvSpPr txBox="1"/>
          <p:nvPr/>
        </p:nvSpPr>
        <p:spPr>
          <a:xfrm>
            <a:off x="1333500" y="4886325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55EBA-4180-2659-A2C2-4A98732ACEC3}"/>
              </a:ext>
            </a:extLst>
          </p:cNvPr>
          <p:cNvSpPr txBox="1"/>
          <p:nvPr/>
        </p:nvSpPr>
        <p:spPr>
          <a:xfrm>
            <a:off x="3524250" y="323850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Hương</a:t>
            </a:r>
            <a:r>
              <a:rPr lang="en-US" sz="2800" b="1" dirty="0"/>
              <a:t> </a:t>
            </a:r>
            <a:r>
              <a:rPr lang="en-US" sz="2800" b="1" dirty="0" err="1"/>
              <a:t>Thảo</a:t>
            </a:r>
            <a:r>
              <a:rPr lang="en-US" sz="2800" b="1" dirty="0"/>
              <a:t> – </a:t>
            </a:r>
            <a:r>
              <a:rPr lang="en-US" sz="2800" b="1" dirty="0" err="1"/>
              <a:t>Zalo</a:t>
            </a:r>
            <a:r>
              <a:rPr lang="en-US" sz="2800" b="1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266004" y="0"/>
            <a:ext cx="8801138" cy="1150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B906D-8F66-22D1-95FE-2411D724D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56" y="1697645"/>
            <a:ext cx="8010838" cy="2091109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56C6A-35AF-EC68-8F0C-7A2B21DCA22A}"/>
              </a:ext>
            </a:extLst>
          </p:cNvPr>
          <p:cNvSpPr txBox="1"/>
          <p:nvPr/>
        </p:nvSpPr>
        <p:spPr>
          <a:xfrm>
            <a:off x="3267075" y="5895975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Hương</a:t>
            </a:r>
            <a:r>
              <a:rPr lang="en-US" sz="2800" b="1" dirty="0"/>
              <a:t> </a:t>
            </a:r>
            <a:r>
              <a:rPr lang="en-US" sz="2800" b="1" dirty="0" err="1"/>
              <a:t>Thảo</a:t>
            </a:r>
            <a:r>
              <a:rPr lang="en-US" sz="2800" b="1" dirty="0"/>
              <a:t> – </a:t>
            </a:r>
            <a:r>
              <a:rPr lang="en-US" sz="2800" b="1" dirty="0" err="1"/>
              <a:t>Zalo</a:t>
            </a:r>
            <a:r>
              <a:rPr lang="en-US" sz="2800" b="1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0013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6" grpId="0" animBg="1"/>
      <p:bldP spid="37" grpId="0" uiExpand="1" build="p"/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574</Words>
  <Application>Microsoft Office PowerPoint</Application>
  <PresentationFormat>Widescreen</PresentationFormat>
  <Paragraphs>70</Paragraphs>
  <Slides>23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UTM Cookies</vt:lpstr>
      <vt:lpstr>UTM Edwardian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43</cp:revision>
  <dcterms:created xsi:type="dcterms:W3CDTF">2023-07-09T05:01:27Z</dcterms:created>
  <dcterms:modified xsi:type="dcterms:W3CDTF">2023-08-05T00:22:52Z</dcterms:modified>
</cp:coreProperties>
</file>