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 id="2147483704" r:id="rId4"/>
  </p:sldMasterIdLst>
  <p:notesMasterIdLst>
    <p:notesMasterId r:id="rId44"/>
  </p:notesMasterIdLst>
  <p:sldIdLst>
    <p:sldId id="257" r:id="rId5"/>
    <p:sldId id="258" r:id="rId6"/>
    <p:sldId id="259" r:id="rId7"/>
    <p:sldId id="260" r:id="rId8"/>
    <p:sldId id="261" r:id="rId9"/>
    <p:sldId id="262" r:id="rId10"/>
    <p:sldId id="263" r:id="rId11"/>
    <p:sldId id="264" r:id="rId12"/>
    <p:sldId id="265" r:id="rId13"/>
    <p:sldId id="282" r:id="rId14"/>
    <p:sldId id="283" r:id="rId15"/>
    <p:sldId id="266" r:id="rId16"/>
    <p:sldId id="284" r:id="rId17"/>
    <p:sldId id="291" r:id="rId18"/>
    <p:sldId id="292" r:id="rId19"/>
    <p:sldId id="293" r:id="rId20"/>
    <p:sldId id="294" r:id="rId21"/>
    <p:sldId id="295" r:id="rId22"/>
    <p:sldId id="285" r:id="rId23"/>
    <p:sldId id="286" r:id="rId24"/>
    <p:sldId id="287" r:id="rId25"/>
    <p:sldId id="288" r:id="rId26"/>
    <p:sldId id="289" r:id="rId27"/>
    <p:sldId id="290" r:id="rId28"/>
    <p:sldId id="272" r:id="rId29"/>
    <p:sldId id="273" r:id="rId30"/>
    <p:sldId id="275" r:id="rId31"/>
    <p:sldId id="296" r:id="rId32"/>
    <p:sldId id="297" r:id="rId33"/>
    <p:sldId id="298" r:id="rId34"/>
    <p:sldId id="299" r:id="rId35"/>
    <p:sldId id="276" r:id="rId36"/>
    <p:sldId id="277" r:id="rId37"/>
    <p:sldId id="300" r:id="rId38"/>
    <p:sldId id="301" r:id="rId39"/>
    <p:sldId id="302" r:id="rId40"/>
    <p:sldId id="361" r:id="rId41"/>
    <p:sldId id="279"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88"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5F795BCF-714C-4EB1-9AAF-156172AECBF0}" type="slidenum">
              <a:rPr lang="en-US" smtClean="0"/>
              <a:t>14</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96077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1258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59131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54540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37420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85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1795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73652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1"/>
            <a:ext cx="71945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1"/>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91701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6613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140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3195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368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3732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46481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1758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062684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079887"/>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980706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0557662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1227907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539979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19932238"/>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5465035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5790700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1875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7542035"/>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651316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91975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3092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4859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30492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5793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08410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4282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5426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38454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91196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3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1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485968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1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16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5.jpe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970243C-F511-AFAD-248B-FAEEC2271B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74524" y="218411"/>
            <a:ext cx="1248883" cy="1248883"/>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3" r:id="rId9"/>
    <p:sldLayoutId id="2147483674" r:id="rId10"/>
    <p:sldLayoutId id="2147483676" r:id="rId11"/>
    <p:sldLayoutId id="2147483677" r:id="rId12"/>
    <p:sldLayoutId id="2147483678" r:id="rId13"/>
    <p:sldLayoutId id="2147483679" r:id="rId14"/>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91E5F-9BD5-49A2-BB11-37556073DA36}" type="datetimeFigureOut">
              <a:rPr lang="en-US" smtClean="0">
                <a:solidFill>
                  <a:prstClr val="black">
                    <a:tint val="75000"/>
                  </a:prstClr>
                </a:solidFill>
                <a:cs typeface="Arial"/>
                <a:sym typeface="Arial"/>
              </a:rPr>
              <a:pPr defTabSz="914377"/>
              <a:t>10/10/2023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id="{A78332E4-9962-4AE1-996E-623E93BD2A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89224" y="-3836353"/>
            <a:ext cx="1802776" cy="3065652"/>
          </a:xfrm>
          <a:prstGeom prst="rect">
            <a:avLst/>
          </a:prstGeom>
        </p:spPr>
      </p:pic>
      <p:pic>
        <p:nvPicPr>
          <p:cNvPr id="8" name="Picture 7">
            <a:extLst>
              <a:ext uri="{FF2B5EF4-FFF2-40B4-BE49-F238E27FC236}">
                <a16:creationId xmlns:a16="http://schemas.microsoft.com/office/drawing/2014/main" id="{FB077EF0-2AE1-42BE-AE22-EA00565D9E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4643" y="6676157"/>
            <a:ext cx="1152128" cy="1959214"/>
          </a:xfrm>
          <a:prstGeom prst="rect">
            <a:avLst/>
          </a:prstGeom>
        </p:spPr>
      </p:pic>
      <p:sp>
        <p:nvSpPr>
          <p:cNvPr id="9" name="TextBox 3">
            <a:extLst>
              <a:ext uri="{FF2B5EF4-FFF2-40B4-BE49-F238E27FC236}">
                <a16:creationId xmlns:a16="http://schemas.microsoft.com/office/drawing/2014/main" id="{208F7898-72EA-4B3A-9000-6014AF015719}"/>
              </a:ext>
            </a:extLst>
          </p:cNvPr>
          <p:cNvSpPr txBox="1"/>
          <p:nvPr userDrawn="1"/>
        </p:nvSpPr>
        <p:spPr>
          <a:xfrm>
            <a:off x="2981908" y="771204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627EFBE-DE7A-433F-ACD4-88DFFF1D14B9}"/>
              </a:ext>
            </a:extLst>
          </p:cNvPr>
          <p:cNvSpPr txBox="1">
            <a:spLocks/>
          </p:cNvSpPr>
          <p:nvPr userDrawn="1"/>
        </p:nvSpPr>
        <p:spPr>
          <a:xfrm>
            <a:off x="10021849" y="-1035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4953129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5235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5732837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49.jpeg"/><Relationship Id="rId5" Type="http://schemas.openxmlformats.org/officeDocument/2006/relationships/image" Target="../media/image45.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58.wmf"/><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59.wmf"/><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60.wmf"/><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61.wmf"/><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sv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wmf"/><Relationship Id="rId3" Type="http://schemas.openxmlformats.org/officeDocument/2006/relationships/control" Target="../activeX/activeX7.xml"/><Relationship Id="rId7" Type="http://schemas.openxmlformats.org/officeDocument/2006/relationships/image" Target="../media/image84.png"/><Relationship Id="rId12" Type="http://schemas.openxmlformats.org/officeDocument/2006/relationships/image" Target="../media/image89.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33.xml"/><Relationship Id="rId11" Type="http://schemas.openxmlformats.org/officeDocument/2006/relationships/image" Target="../media/image88.png"/><Relationship Id="rId5" Type="http://schemas.openxmlformats.org/officeDocument/2006/relationships/slideLayout" Target="../slideLayouts/slideLayout32.xml"/><Relationship Id="rId15" Type="http://schemas.openxmlformats.org/officeDocument/2006/relationships/image" Target="../media/image92.wmf"/><Relationship Id="rId10" Type="http://schemas.openxmlformats.org/officeDocument/2006/relationships/image" Target="../media/image87.png"/><Relationship Id="rId4" Type="http://schemas.openxmlformats.org/officeDocument/2006/relationships/control" Target="../activeX/activeX8.xml"/><Relationship Id="rId9" Type="http://schemas.openxmlformats.org/officeDocument/2006/relationships/image" Target="../media/image86.png"/><Relationship Id="rId14" Type="http://schemas.openxmlformats.org/officeDocument/2006/relationships/image" Target="../media/image91.w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5.png"/><Relationship Id="rId1" Type="http://schemas.openxmlformats.org/officeDocument/2006/relationships/slideLayout" Target="../slideLayouts/slideLayout38.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slide" Target="slide24.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6.jp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7.jp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id="{16D88AD4-7C9D-F5B2-CF65-9956520CD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6159" y="1316566"/>
            <a:ext cx="10558733" cy="4788960"/>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856467" y="1330368"/>
            <a:ext cx="10557000" cy="4605748"/>
          </a:xfrm>
          <a:prstGeom prst="rect">
            <a:avLst/>
          </a:prstGeom>
        </p:spPr>
        <p:txBody>
          <a:bodyPr wrap="square">
            <a:spAutoFit/>
          </a:bodyPr>
          <a:lstStyle/>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Đọc đúng từ ngữ, câu, đoạn và toàn bộ câu chuyện Bét-tô-ven và bản xô - nát “Ánh trăng”.</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Biết đọc diễn cảm với giọng kể ca ngợi, khâm phục tài năng và lòng nhân ái của nhà soạn nhạc cổ điển vĩ đại Bét-tô-ven. Biết đọc diễn cảm lời người dẫn chuyện.</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Hiểu điều tác giả muốn nói qua câu chuyện: 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p>
        </p:txBody>
      </p:sp>
      <p:pic>
        <p:nvPicPr>
          <p:cNvPr id="3" name="Picture 2">
            <a:extLst>
              <a:ext uri="{FF2B5EF4-FFF2-40B4-BE49-F238E27FC236}">
                <a16:creationId xmlns:a16="http://schemas.microsoft.com/office/drawing/2014/main" id="{B42287C9-BB87-978B-7EA8-FCDC033B4AEF}"/>
              </a:ext>
            </a:extLst>
          </p:cNvPr>
          <p:cNvPicPr>
            <a:picLocks noChangeAspect="1"/>
          </p:cNvPicPr>
          <p:nvPr/>
        </p:nvPicPr>
        <p:blipFill>
          <a:blip r:embed="rId4"/>
          <a:stretch>
            <a:fillRect/>
          </a:stretch>
        </p:blipFill>
        <p:spPr>
          <a:xfrm>
            <a:off x="3423601" y="0"/>
            <a:ext cx="10278747" cy="1591194"/>
          </a:xfrm>
          <a:prstGeom prst="rect">
            <a:avLst/>
          </a:prstGeom>
        </p:spPr>
      </p:pic>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406A5BE-B47B-2906-D88A-E042B398F203}"/>
              </a:ext>
            </a:extLst>
          </p:cNvPr>
          <p:cNvPicPr>
            <a:picLocks noChangeAspect="1"/>
          </p:cNvPicPr>
          <p:nvPr/>
        </p:nvPicPr>
        <p:blipFill>
          <a:blip r:embed="rId11"/>
          <a:stretch>
            <a:fillRect/>
          </a:stretch>
        </p:blipFill>
        <p:spPr>
          <a:xfrm>
            <a:off x="2194989" y="858665"/>
            <a:ext cx="7687722" cy="2511770"/>
          </a:xfrm>
          <a:prstGeom prst="rect">
            <a:avLst/>
          </a:prstGeom>
        </p:spPr>
      </p:pic>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4000" fill="hold"/>
                                        <p:tgtEl>
                                          <p:spTgt spid="5"/>
                                        </p:tgtEl>
                                        <p:attrNameLst>
                                          <p:attrName>ppt_w</p:attrName>
                                        </p:attrNameLst>
                                      </p:cBhvr>
                                      <p:tavLst>
                                        <p:tav tm="0">
                                          <p:val>
                                            <p:fltVal val="0"/>
                                          </p:val>
                                        </p:tav>
                                        <p:tav tm="100000">
                                          <p:val>
                                            <p:strVal val="#ppt_w"/>
                                          </p:val>
                                        </p:tav>
                                      </p:tavLst>
                                    </p:anim>
                                    <p:anim calcmode="lin" valueType="num">
                                      <p:cBhvr>
                                        <p:cTn id="14" dur="4000" fill="hold"/>
                                        <p:tgtEl>
                                          <p:spTgt spid="5"/>
                                        </p:tgtEl>
                                        <p:attrNameLst>
                                          <p:attrName>ppt_h</p:attrName>
                                        </p:attrNameLst>
                                      </p:cBhvr>
                                      <p:tavLst>
                                        <p:tav tm="0">
                                          <p:val>
                                            <p:fltVal val="0"/>
                                          </p:val>
                                        </p:tav>
                                        <p:tav tm="100000">
                                          <p:val>
                                            <p:strVal val="#ppt_h"/>
                                          </p:val>
                                        </p:tav>
                                      </p:tavLst>
                                    </p:anim>
                                    <p:anim calcmode="lin" valueType="num">
                                      <p:cBhvr>
                                        <p:cTn id="15"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4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4000" fill="hold"/>
                                        <p:tgtEl>
                                          <p:spTgt spid="8"/>
                                        </p:tgtEl>
                                        <p:attrNameLst>
                                          <p:attrName>ppt_w</p:attrName>
                                        </p:attrNameLst>
                                      </p:cBhvr>
                                      <p:tavLst>
                                        <p:tav tm="0">
                                          <p:val>
                                            <p:fltVal val="0"/>
                                          </p:val>
                                        </p:tav>
                                        <p:tav tm="100000">
                                          <p:val>
                                            <p:strVal val="#ppt_w"/>
                                          </p:val>
                                        </p:tav>
                                      </p:tavLst>
                                    </p:anim>
                                    <p:anim calcmode="lin" valueType="num">
                                      <p:cBhvr>
                                        <p:cTn id="21" dur="4000" fill="hold"/>
                                        <p:tgtEl>
                                          <p:spTgt spid="8"/>
                                        </p:tgtEl>
                                        <p:attrNameLst>
                                          <p:attrName>ppt_h</p:attrName>
                                        </p:attrNameLst>
                                      </p:cBhvr>
                                      <p:tavLst>
                                        <p:tav tm="0">
                                          <p:val>
                                            <p:fltVal val="0"/>
                                          </p:val>
                                        </p:tav>
                                        <p:tav tm="100000">
                                          <p:val>
                                            <p:strVal val="#ppt_h"/>
                                          </p:val>
                                        </p:tav>
                                      </p:tavLst>
                                    </p:anim>
                                    <p:anim calcmode="lin" valueType="num">
                                      <p:cBhvr>
                                        <p:cTn id="22"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4000" fill="hold"/>
                                        <p:tgtEl>
                                          <p:spTgt spid="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ppt_w</p:attrName>
                                        </p:attrNameLst>
                                      </p:cBhvr>
                                      <p:tavLst>
                                        <p:tav tm="0">
                                          <p:val>
                                            <p:fltVal val="0"/>
                                          </p:val>
                                        </p:tav>
                                        <p:tav tm="100000">
                                          <p:val>
                                            <p:strVal val="#ppt_w"/>
                                          </p:val>
                                        </p:tav>
                                      </p:tavLst>
                                    </p:anim>
                                    <p:anim calcmode="lin" valueType="num">
                                      <p:cBhvr>
                                        <p:cTn id="27" dur="3000" fill="hold"/>
                                        <p:tgtEl>
                                          <p:spTgt spid="9"/>
                                        </p:tgtEl>
                                        <p:attrNameLst>
                                          <p:attrName>ppt_h</p:attrName>
                                        </p:attrNameLst>
                                      </p:cBhvr>
                                      <p:tavLst>
                                        <p:tav tm="0">
                                          <p:val>
                                            <p:fltVal val="0"/>
                                          </p:val>
                                        </p:tav>
                                        <p:tav tm="100000">
                                          <p:val>
                                            <p:strVal val="#ppt_h"/>
                                          </p:val>
                                        </p:tav>
                                      </p:tavLst>
                                    </p:anim>
                                    <p:anim calcmode="lin" valueType="num">
                                      <p:cBhvr>
                                        <p:cTn id="28"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5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Em hãy đọc bài đọc </a:t>
            </a:r>
            <a:r>
              <a:rPr kumimoji="0" lang="nl-NL" sz="5867"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Bức tường có nhiều phép lạ</a:t>
            </a:r>
            <a:endParaRPr kumimoji="0" lang="en-US" sz="221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4825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1" u="none" strike="noStrike" kern="0" cap="none" spc="0" normalizeH="0" baseline="0" noProof="0" dirty="0">
                <a:ln>
                  <a:noFill/>
                </a:ln>
                <a:solidFill>
                  <a:prstClr val="black"/>
                </a:solidFill>
                <a:effectLst>
                  <a:glow rad="139700">
                    <a:srgbClr val="9BBB59">
                      <a:satMod val="175000"/>
                      <a:alpha val="40000"/>
                    </a:srgbClr>
                  </a:glow>
                </a:effectLst>
                <a:uLnTx/>
                <a:uFillTx/>
                <a:latin typeface="Cambria" panose="02040503050406030204" pitchFamily="18" charset="0"/>
                <a:ea typeface="Cambria" panose="02040503050406030204" pitchFamily="18" charset="0"/>
                <a:cs typeface="+mn-cs"/>
                <a:sym typeface="Arial"/>
              </a:rPr>
              <a:t>Điều gì khiến Quy nghĩ bức tường vôi xanh có phép lạ?</a:t>
            </a:r>
          </a:p>
        </p:txBody>
      </p:sp>
      <p:sp>
        <p:nvSpPr>
          <p:cNvPr id="22" name="Rectangle 21"/>
          <p:cNvSpPr/>
          <p:nvPr/>
        </p:nvSpPr>
        <p:spPr>
          <a:xfrm>
            <a:off x="1600201" y="3616890"/>
            <a:ext cx="942974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000" i="1" kern="0" dirty="0">
                <a:solidFill>
                  <a:prstClr val="black"/>
                </a:solidFill>
                <a:latin typeface="Cambria" panose="02040503050406030204" pitchFamily="18" charset="0"/>
                <a:ea typeface="Cambria" panose="02040503050406030204" pitchFamily="18" charset="0"/>
                <a:sym typeface="Arial"/>
              </a:rPr>
              <a:t>Vì Quy quan sát thấy bố thường tì cằm lên tay, nhìn vào bức tường một hồi rồi cầm bút viết lia lịa, nên Quy nghĩ bức tường có phép lạ, có thể gợi ý cho bố cách viết văn.</a:t>
            </a: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2276476" y="533400"/>
            <a:ext cx="7258050" cy="192405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000" b="0" i="1"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Em hãy nêu nội dung chính câu chuyện?</a:t>
            </a:r>
            <a:endParaRPr kumimoji="0" lang="en-US" sz="22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
        <p:nvSpPr>
          <p:cNvPr id="18" name="Rectangle 17"/>
          <p:cNvSpPr/>
          <p:nvPr/>
        </p:nvSpPr>
        <p:spPr>
          <a:xfrm>
            <a:off x="1577237" y="2924175"/>
            <a:ext cx="8443119" cy="3248025"/>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4000" i="1" kern="0" dirty="0">
                <a:solidFill>
                  <a:sysClr val="windowText" lastClr="000000"/>
                </a:solidFill>
                <a:latin typeface="Cambria" panose="02040503050406030204" pitchFamily="18" charset="0"/>
                <a:ea typeface="Cambria" panose="02040503050406030204" pitchFamily="18" charset="0"/>
                <a:sym typeface="Arial"/>
              </a:rPr>
              <a:t>Quy hiểu rằng để làm được một bài văn tả cảnh cơn mưa cần dựa vào những gì mình quan sát và ghi nhớ, kết hợp với trí tưởng tượng phong phú.</a:t>
            </a:r>
            <a:endParaRPr kumimoji="0" lang="en-US" sz="107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2590</Words>
  <Application>Microsoft Office PowerPoint</Application>
  <PresentationFormat>Widescreen</PresentationFormat>
  <Paragraphs>106</Paragraphs>
  <Slides>39</Slides>
  <Notes>34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39</vt:i4>
      </vt:variant>
    </vt:vector>
  </HeadingPairs>
  <TitlesOfParts>
    <vt:vector size="57" baseType="lpstr">
      <vt:lpstr>Englebert</vt:lpstr>
      <vt:lpstr>Fira Sans Extra Condensed Medium</vt:lpstr>
      <vt:lpstr>Oswald Regular</vt:lpstr>
      <vt:lpstr>Zilla Slab Light</vt:lpstr>
      <vt:lpstr>#9Slide07 HoneyCream</vt:lpstr>
      <vt:lpstr>Arial</vt:lpstr>
      <vt:lpstr>Calibri</vt:lpstr>
      <vt:lpstr>Calibri Light</vt:lpstr>
      <vt:lpstr>Cambria</vt:lpstr>
      <vt:lpstr>Livvic</vt:lpstr>
      <vt:lpstr>Roboto Condensed Light</vt:lpstr>
      <vt:lpstr>SVN-Newton</vt:lpstr>
      <vt:lpstr>Times New Roman</vt:lpstr>
      <vt:lpstr>UTM Mabella</vt:lpstr>
      <vt:lpstr>Back to School Social Media XL by Slidesgo</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Thao Tran</dc:creator>
  <cp:lastModifiedBy>Thao Tran</cp:lastModifiedBy>
  <cp:revision>69</cp:revision>
  <dcterms:created xsi:type="dcterms:W3CDTF">2023-09-25T01:32:15Z</dcterms:created>
  <dcterms:modified xsi:type="dcterms:W3CDTF">2023-10-10T12:57:12Z</dcterms:modified>
</cp:coreProperties>
</file>