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 id="2147483707" r:id="rId5"/>
    <p:sldMasterId id="2147483719" r:id="rId6"/>
  </p:sldMasterIdLst>
  <p:notesMasterIdLst>
    <p:notesMasterId r:id="rId38"/>
  </p:notesMasterIdLst>
  <p:handoutMasterIdLst>
    <p:handoutMasterId r:id="rId39"/>
  </p:handoutMasterIdLst>
  <p:sldIdLst>
    <p:sldId id="258" r:id="rId7"/>
    <p:sldId id="267" r:id="rId8"/>
    <p:sldId id="259" r:id="rId9"/>
    <p:sldId id="261" r:id="rId10"/>
    <p:sldId id="260" r:id="rId11"/>
    <p:sldId id="262" r:id="rId12"/>
    <p:sldId id="264" r:id="rId13"/>
    <p:sldId id="265" r:id="rId14"/>
    <p:sldId id="266" r:id="rId15"/>
    <p:sldId id="268" r:id="rId16"/>
    <p:sldId id="365" r:id="rId17"/>
    <p:sldId id="274" r:id="rId18"/>
    <p:sldId id="275" r:id="rId19"/>
    <p:sldId id="269" r:id="rId20"/>
    <p:sldId id="270" r:id="rId21"/>
    <p:sldId id="271" r:id="rId22"/>
    <p:sldId id="272" r:id="rId23"/>
    <p:sldId id="273" r:id="rId24"/>
    <p:sldId id="276" r:id="rId25"/>
    <p:sldId id="277" r:id="rId26"/>
    <p:sldId id="278" r:id="rId27"/>
    <p:sldId id="279" r:id="rId28"/>
    <p:sldId id="364" r:id="rId29"/>
    <p:sldId id="280" r:id="rId30"/>
    <p:sldId id="359" r:id="rId31"/>
    <p:sldId id="282" r:id="rId32"/>
    <p:sldId id="283" r:id="rId33"/>
    <p:sldId id="361" r:id="rId34"/>
    <p:sldId id="362" r:id="rId35"/>
    <p:sldId id="363"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94" autoAdjust="0"/>
  </p:normalViewPr>
  <p:slideViewPr>
    <p:cSldViewPr snapToGrid="0">
      <p:cViewPr varScale="1">
        <p:scale>
          <a:sx n="59" d="100"/>
          <a:sy n="59" d="100"/>
        </p:scale>
        <p:origin x="100" y="2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10/9/2023</a:t>
            </a:fld>
            <a:endParaRPr lang="en-US"/>
          </a:p>
        </p:txBody>
      </p:sp>
      <p:sp>
        <p:nvSpPr>
          <p:cNvPr id="4" name="Footer Placeholder 3">
            <a:extLst>
              <a:ext uri="{FF2B5EF4-FFF2-40B4-BE49-F238E27FC236}">
                <a16:creationId xmlns:a16="http://schemas.microsoft.com/office/drawing/2014/main"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a:t>
            </a:fld>
            <a:endParaRPr lang="en-US"/>
          </a:p>
        </p:txBody>
      </p:sp>
    </p:spTree>
    <p:extLst>
      <p:ext uri="{BB962C8B-B14F-4D97-AF65-F5344CB8AC3E}">
        <p14:creationId xmlns:p14="http://schemas.microsoft.com/office/powerpoint/2010/main" val="1520525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fld id="{1F9F9B67-1F47-4065-8694-9629BBE4A388}" type="slidenum">
              <a:rPr lang="en-US" smtClean="0"/>
              <a:t>28</a:t>
            </a:fld>
            <a:endParaRPr lang="en-US"/>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5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5</a:t>
            </a:fld>
            <a:endParaRPr lang="en-US"/>
          </a:p>
        </p:txBody>
      </p:sp>
    </p:spTree>
    <p:extLst>
      <p:ext uri="{BB962C8B-B14F-4D97-AF65-F5344CB8AC3E}">
        <p14:creationId xmlns:p14="http://schemas.microsoft.com/office/powerpoint/2010/main" val="393052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12</a:t>
            </a:fld>
            <a:endParaRPr lang="en-US"/>
          </a:p>
        </p:txBody>
      </p:sp>
    </p:spTree>
    <p:extLst>
      <p:ext uri="{BB962C8B-B14F-4D97-AF65-F5344CB8AC3E}">
        <p14:creationId xmlns:p14="http://schemas.microsoft.com/office/powerpoint/2010/main" val="292384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1F9F9B67-1F47-4065-8694-9629BBE4A388}" type="slidenum">
              <a:rPr lang="en-US" smtClean="0"/>
              <a:t>13</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14</a:t>
            </a:fld>
            <a:endParaRPr lang="en-US"/>
          </a:p>
        </p:txBody>
      </p:sp>
    </p:spTree>
    <p:extLst>
      <p:ext uri="{BB962C8B-B14F-4D97-AF65-F5344CB8AC3E}">
        <p14:creationId xmlns:p14="http://schemas.microsoft.com/office/powerpoint/2010/main" val="55761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18</a:t>
            </a:fld>
            <a:endParaRPr lang="en-US"/>
          </a:p>
        </p:txBody>
      </p:sp>
    </p:spTree>
    <p:extLst>
      <p:ext uri="{BB962C8B-B14F-4D97-AF65-F5344CB8AC3E}">
        <p14:creationId xmlns:p14="http://schemas.microsoft.com/office/powerpoint/2010/main" val="47142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1F9F9B67-1F47-4065-8694-9629BBE4A388}" type="slidenum">
              <a:rPr lang="en-US" smtClean="0"/>
              <a:t>24</a:t>
            </a:fld>
            <a:endParaRPr lang="en-US"/>
          </a:p>
        </p:txBody>
      </p:sp>
    </p:spTree>
    <p:extLst>
      <p:ext uri="{BB962C8B-B14F-4D97-AF65-F5344CB8AC3E}">
        <p14:creationId xmlns:p14="http://schemas.microsoft.com/office/powerpoint/2010/main" val="21371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20FC-5A88-0718-DC8A-76BF57F5F3C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A1D590-7FE1-4402-2D9E-403F25D4F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575524E-D2FD-AE93-F0C2-E16280F074F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5" name="Footer Placeholder 4">
            <a:extLst>
              <a:ext uri="{FF2B5EF4-FFF2-40B4-BE49-F238E27FC236}">
                <a16:creationId xmlns:a16="http://schemas.microsoft.com/office/drawing/2014/main" id="{98E1AC8D-AF7A-C678-8986-246E08E463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752F1D1-B07E-A97F-0F6A-7E7A64E4D2C0}"/>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50760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902B-FE8C-6208-0729-482C89FEF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31509F1-F175-4E22-A23C-F9A2333083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42C1CE9-AFEF-21E6-51E7-E9F0DF888BAB}"/>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5" name="Footer Placeholder 4">
            <a:extLst>
              <a:ext uri="{FF2B5EF4-FFF2-40B4-BE49-F238E27FC236}">
                <a16:creationId xmlns:a16="http://schemas.microsoft.com/office/drawing/2014/main" id="{4D039396-71CF-97E1-B4C0-59C81BF9B2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A54CF64-9A6E-FCFD-5071-2AC9343F229F}"/>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57662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92455A-530E-F448-3A59-9C45E518AE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533F24-E5D9-2084-8156-8AA19D79C7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EC5A2A-9FAA-A8B2-564E-B1F2F4DF4AA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5" name="Footer Placeholder 4">
            <a:extLst>
              <a:ext uri="{FF2B5EF4-FFF2-40B4-BE49-F238E27FC236}">
                <a16:creationId xmlns:a16="http://schemas.microsoft.com/office/drawing/2014/main" id="{75E9B49E-6B2F-89F4-C03C-27E8BE2C04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48EA96-C68E-AFA6-50B4-E13CE1CB1ED3}"/>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49988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8789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8035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4432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09212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7759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pic>
        <p:nvPicPr>
          <p:cNvPr id="6" name="Picture 5" descr="A picture containing plant&#10;&#10;Description automatically generated">
            <a:extLst>
              <a:ext uri="{FF2B5EF4-FFF2-40B4-BE49-F238E27FC236}">
                <a16:creationId xmlns:a16="http://schemas.microsoft.com/office/drawing/2014/main" id="{4D815476-8A77-9C63-AAA5-95E18853C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90347"/>
          </a:xfrm>
          <a:prstGeom prst="rect">
            <a:avLst/>
          </a:prstGeom>
        </p:spPr>
      </p:pic>
    </p:spTree>
    <p:extLst>
      <p:ext uri="{BB962C8B-B14F-4D97-AF65-F5344CB8AC3E}">
        <p14:creationId xmlns:p14="http://schemas.microsoft.com/office/powerpoint/2010/main" val="321371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189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9D36-76DD-92AA-429D-D0C32F74FF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85049D5-26E5-2D13-EC51-D46482BDE5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84BCAD-3FF8-7E8B-3427-53A7BDB7CBC3}"/>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5" name="Footer Placeholder 4">
            <a:extLst>
              <a:ext uri="{FF2B5EF4-FFF2-40B4-BE49-F238E27FC236}">
                <a16:creationId xmlns:a16="http://schemas.microsoft.com/office/drawing/2014/main" id="{84F2DBD2-CB5F-AFCC-CC5B-B3213A9EE2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C6CFD7-D4E7-7E44-3258-05A3AA49F0F5}"/>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2952934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0370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9595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1813938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147333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0119343"/>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20961131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3900166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8307155"/>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2116576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767207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84D1-A1A5-6C1F-AEFB-BB8470EE2A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B4BB76-0156-8AF3-CDCD-261E35CAA1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3E727-C672-9041-D222-3A864FAEE9E8}"/>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5" name="Footer Placeholder 4">
            <a:extLst>
              <a:ext uri="{FF2B5EF4-FFF2-40B4-BE49-F238E27FC236}">
                <a16:creationId xmlns:a16="http://schemas.microsoft.com/office/drawing/2014/main" id="{5C266B49-4772-F909-5DCB-AD6A3CA614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A5637F3-550F-C47F-93F8-BC8F5F0BC9D8}"/>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769690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6086357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9064870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7641150"/>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236649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46524757"/>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3302817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186652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95559451"/>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1085196"/>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43248487"/>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3965-10BB-6388-4485-8624ECAFDF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2CE283-C8A1-E2E3-6FDA-F749C4A146A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7060E4-0D8E-FFB1-0F6F-4A02E03F53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73C4EB2-DB05-7996-31E8-482E121BB9D5}"/>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6" name="Footer Placeholder 5">
            <a:extLst>
              <a:ext uri="{FF2B5EF4-FFF2-40B4-BE49-F238E27FC236}">
                <a16:creationId xmlns:a16="http://schemas.microsoft.com/office/drawing/2014/main" id="{AF6F47CE-BB5E-1D35-607B-85313C558D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0F60B08-5506-36DE-45FF-E3B804B2857C}"/>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4246527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5160764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099536"/>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1070710"/>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3703129"/>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0252192"/>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236488"/>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5394090"/>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791868745"/>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97772002"/>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657239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15874-40AB-2B6F-DB95-3FBB0264D6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1474E70-F9D7-E479-EDED-FD7858617F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9F961A-DD6C-332B-3132-2F86C7B7317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1BE4E27-007B-25C9-BF9A-AB7E6676409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494F5-0F5B-2B61-69DA-8428D6F43E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3628A8F-3219-4A6C-6276-152C855C81A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8" name="Footer Placeholder 7">
            <a:extLst>
              <a:ext uri="{FF2B5EF4-FFF2-40B4-BE49-F238E27FC236}">
                <a16:creationId xmlns:a16="http://schemas.microsoft.com/office/drawing/2014/main" id="{5E2E7747-A909-E793-B0A3-EFE660081D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92DABF9C-682E-B4AA-F848-8799FDD9F114}"/>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841197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7370446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1299796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46210"/>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70106593"/>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8446586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35403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16848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67976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2037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171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1DF6-B1FD-6C13-5076-804363AA67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F3B4D0F-AD21-5D06-5493-AEE9ABA147A6}"/>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4" name="Footer Placeholder 3">
            <a:extLst>
              <a:ext uri="{FF2B5EF4-FFF2-40B4-BE49-F238E27FC236}">
                <a16:creationId xmlns:a16="http://schemas.microsoft.com/office/drawing/2014/main" id="{A4432BF0-F12A-CB92-5CA0-050D6638E4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6C67FF6D-A34F-2493-DEFD-88331FAA23F5}"/>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2345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97157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945027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66244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55828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38807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4874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598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625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882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839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42FF7-CAA4-AE52-5F88-D6AC2D592B4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3" name="Footer Placeholder 2">
            <a:extLst>
              <a:ext uri="{FF2B5EF4-FFF2-40B4-BE49-F238E27FC236}">
                <a16:creationId xmlns:a16="http://schemas.microsoft.com/office/drawing/2014/main" id="{C490BAEB-EB89-3F52-59C7-4A84782298E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D896076-3932-2C60-8165-0CDB42C01E29}"/>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33584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D1C9-8E5C-A068-CCCC-4BAFCC3637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C9F2E25-1808-B006-2686-DE2781A0E68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7A25DD5-E65F-0189-E579-915F14C54C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B9C19-94F8-92C9-44DE-50766F262C0B}"/>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6" name="Footer Placeholder 5">
            <a:extLst>
              <a:ext uri="{FF2B5EF4-FFF2-40B4-BE49-F238E27FC236}">
                <a16:creationId xmlns:a16="http://schemas.microsoft.com/office/drawing/2014/main" id="{0CB237A6-7476-7B77-193B-75BED13061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412FD95-D028-5DD3-51CB-831AF7931BD9}"/>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21956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E3B8-7F68-7CAD-CD10-976F779BF4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E7343A-FD00-B2EA-70C2-7D568CD970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8AEB90B-674F-4C28-7098-CA0FA68E5E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8EF54-73D9-C26B-8C1B-74341FD64223}"/>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09/10/2023</a:t>
            </a:fld>
            <a:endParaRPr lang="vi-VN"/>
          </a:p>
        </p:txBody>
      </p:sp>
      <p:sp>
        <p:nvSpPr>
          <p:cNvPr id="6" name="Footer Placeholder 5">
            <a:extLst>
              <a:ext uri="{FF2B5EF4-FFF2-40B4-BE49-F238E27FC236}">
                <a16:creationId xmlns:a16="http://schemas.microsoft.com/office/drawing/2014/main" id="{036DBA78-840E-7B15-8DDB-961A1855A4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DB0207-82C0-6228-E93C-1E49D43D23F7}"/>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70761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5.jpeg"/><Relationship Id="rId2" Type="http://schemas.openxmlformats.org/officeDocument/2006/relationships/slideLayout" Target="../slideLayouts/slideLayout56.xml"/><Relationship Id="rId16"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white circle with leaves and blue text&#10;&#10;Description automatically generated">
            <a:extLst>
              <a:ext uri="{FF2B5EF4-FFF2-40B4-BE49-F238E27FC236}">
                <a16:creationId xmlns:a16="http://schemas.microsoft.com/office/drawing/2014/main" id="{0870B174-D6EE-6C6E-D4F5-1178320CB9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39674" y="133350"/>
            <a:ext cx="1381125" cy="1381125"/>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5D313F63-53F4-342B-2960-2F924837CDD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01565" y="7739496"/>
            <a:ext cx="1381125" cy="1381125"/>
          </a:xfrm>
          <a:prstGeom prst="rect">
            <a:avLst/>
          </a:prstGeom>
        </p:spPr>
      </p:pic>
    </p:spTree>
    <p:extLst>
      <p:ext uri="{BB962C8B-B14F-4D97-AF65-F5344CB8AC3E}">
        <p14:creationId xmlns:p14="http://schemas.microsoft.com/office/powerpoint/2010/main" val="345043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F900CDAF-4BD7-C674-A7B7-08C321741A2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639674" y="133350"/>
            <a:ext cx="1381125" cy="1381125"/>
          </a:xfrm>
          <a:prstGeom prst="rect">
            <a:avLst/>
          </a:prstGeom>
        </p:spPr>
      </p:pic>
    </p:spTree>
    <p:extLst>
      <p:ext uri="{BB962C8B-B14F-4D97-AF65-F5344CB8AC3E}">
        <p14:creationId xmlns:p14="http://schemas.microsoft.com/office/powerpoint/2010/main" val="934673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374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303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176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6302531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control" Target="../activeX/activeX1.xml"/><Relationship Id="rId5" Type="http://schemas.openxmlformats.org/officeDocument/2006/relationships/image" Target="../media/image55.wmf"/><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control" Target="../activeX/activeX2.xml"/><Relationship Id="rId5" Type="http://schemas.openxmlformats.org/officeDocument/2006/relationships/image" Target="../media/image56.wmf"/><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8.xml"/><Relationship Id="rId5" Type="http://schemas.openxmlformats.org/officeDocument/2006/relationships/image" Target="../media/image75.png"/><Relationship Id="rId4" Type="http://schemas.openxmlformats.org/officeDocument/2006/relationships/image" Target="../media/image74.sv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49.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wmf"/><Relationship Id="rId3" Type="http://schemas.openxmlformats.org/officeDocument/2006/relationships/control" Target="../activeX/activeX5.xml"/><Relationship Id="rId7" Type="http://schemas.openxmlformats.org/officeDocument/2006/relationships/image" Target="../media/image76.png"/><Relationship Id="rId12" Type="http://schemas.openxmlformats.org/officeDocument/2006/relationships/image" Target="../media/image81.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10.xml"/><Relationship Id="rId11" Type="http://schemas.openxmlformats.org/officeDocument/2006/relationships/image" Target="../media/image80.png"/><Relationship Id="rId5" Type="http://schemas.openxmlformats.org/officeDocument/2006/relationships/slideLayout" Target="../slideLayouts/slideLayout39.xml"/><Relationship Id="rId15" Type="http://schemas.openxmlformats.org/officeDocument/2006/relationships/image" Target="../media/image84.wmf"/><Relationship Id="rId10" Type="http://schemas.openxmlformats.org/officeDocument/2006/relationships/image" Target="../media/image79.png"/><Relationship Id="rId4" Type="http://schemas.openxmlformats.org/officeDocument/2006/relationships/control" Target="../activeX/activeX6.xml"/><Relationship Id="rId9" Type="http://schemas.openxmlformats.org/officeDocument/2006/relationships/image" Target="../media/image78.png"/><Relationship Id="rId14" Type="http://schemas.openxmlformats.org/officeDocument/2006/relationships/image" Target="../media/image83.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5.png"/><Relationship Id="rId1" Type="http://schemas.openxmlformats.org/officeDocument/2006/relationships/slideLayout" Target="../slideLayouts/slideLayout50.xml"/><Relationship Id="rId6" Type="http://schemas.openxmlformats.org/officeDocument/2006/relationships/image" Target="../media/image87.png"/><Relationship Id="rId5" Type="http://schemas.microsoft.com/office/2007/relationships/hdphoto" Target="../media/hdphoto6.wdp"/><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88.png"/><Relationship Id="rId1" Type="http://schemas.openxmlformats.org/officeDocument/2006/relationships/slideLayout" Target="../slideLayouts/slideLayout56.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4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04" name="Picture 3103">
            <a:extLst>
              <a:ext uri="{FF2B5EF4-FFF2-40B4-BE49-F238E27FC236}">
                <a16:creationId xmlns:a16="http://schemas.microsoft.com/office/drawing/2014/main" id="{20FF8F9A-6DF0-8CEA-7510-16CD335554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050640" y="4746898"/>
            <a:ext cx="3742174" cy="3111334"/>
          </a:xfrm>
          <a:prstGeom prst="rect">
            <a:avLst/>
          </a:prstGeom>
        </p:spPr>
      </p:pic>
      <p:pic>
        <p:nvPicPr>
          <p:cNvPr id="3113" name="Picture 3112">
            <a:extLst>
              <a:ext uri="{FF2B5EF4-FFF2-40B4-BE49-F238E27FC236}">
                <a16:creationId xmlns:a16="http://schemas.microsoft.com/office/drawing/2014/main" id="{B88DC333-6324-A2CC-2981-72AB61A4DFBD}"/>
              </a:ext>
            </a:extLst>
          </p:cNvPr>
          <p:cNvPicPr>
            <a:picLocks noChangeAspect="1"/>
          </p:cNvPicPr>
          <p:nvPr/>
        </p:nvPicPr>
        <p:blipFill>
          <a:blip r:embed="rId6"/>
          <a:stretch>
            <a:fillRect/>
          </a:stretch>
        </p:blipFill>
        <p:spPr>
          <a:xfrm>
            <a:off x="9487233" y="3536654"/>
            <a:ext cx="2560542" cy="3225064"/>
          </a:xfrm>
          <a:prstGeom prst="rect">
            <a:avLst/>
          </a:prstGeom>
        </p:spPr>
      </p:pic>
      <p:pic>
        <p:nvPicPr>
          <p:cNvPr id="3115" name="Picture 3114">
            <a:extLst>
              <a:ext uri="{FF2B5EF4-FFF2-40B4-BE49-F238E27FC236}">
                <a16:creationId xmlns:a16="http://schemas.microsoft.com/office/drawing/2014/main" id="{C854224E-AF99-58CB-E6AE-3A72FAA78D63}"/>
              </a:ext>
            </a:extLst>
          </p:cNvPr>
          <p:cNvPicPr>
            <a:picLocks noChangeAspect="1"/>
          </p:cNvPicPr>
          <p:nvPr/>
        </p:nvPicPr>
        <p:blipFill>
          <a:blip r:embed="rId7"/>
          <a:stretch>
            <a:fillRect/>
          </a:stretch>
        </p:blipFill>
        <p:spPr>
          <a:xfrm>
            <a:off x="7410134" y="3651226"/>
            <a:ext cx="2066723" cy="3206774"/>
          </a:xfrm>
          <a:prstGeom prst="rect">
            <a:avLst/>
          </a:prstGeom>
        </p:spPr>
      </p:pic>
      <p:pic>
        <p:nvPicPr>
          <p:cNvPr id="3117" name="Picture 3116">
            <a:extLst>
              <a:ext uri="{FF2B5EF4-FFF2-40B4-BE49-F238E27FC236}">
                <a16:creationId xmlns:a16="http://schemas.microsoft.com/office/drawing/2014/main" id="{0EFF84B5-8798-0E8D-6028-B58B66EEA8AD}"/>
              </a:ext>
            </a:extLst>
          </p:cNvPr>
          <p:cNvPicPr>
            <a:picLocks noChangeAspect="1"/>
          </p:cNvPicPr>
          <p:nvPr/>
        </p:nvPicPr>
        <p:blipFill>
          <a:blip r:embed="rId8"/>
          <a:stretch>
            <a:fillRect/>
          </a:stretch>
        </p:blipFill>
        <p:spPr>
          <a:xfrm>
            <a:off x="2435303" y="3470353"/>
            <a:ext cx="2127688" cy="3310415"/>
          </a:xfrm>
          <a:prstGeom prst="rect">
            <a:avLst/>
          </a:prstGeom>
        </p:spPr>
      </p:pic>
      <p:pic>
        <p:nvPicPr>
          <p:cNvPr id="3119" name="Picture 3118">
            <a:extLst>
              <a:ext uri="{FF2B5EF4-FFF2-40B4-BE49-F238E27FC236}">
                <a16:creationId xmlns:a16="http://schemas.microsoft.com/office/drawing/2014/main" id="{E4DD8C88-810A-BA85-41E0-FA64A2EF0001}"/>
              </a:ext>
            </a:extLst>
          </p:cNvPr>
          <p:cNvPicPr>
            <a:picLocks noChangeAspect="1"/>
          </p:cNvPicPr>
          <p:nvPr/>
        </p:nvPicPr>
        <p:blipFill>
          <a:blip r:embed="rId9"/>
          <a:stretch>
            <a:fillRect/>
          </a:stretch>
        </p:blipFill>
        <p:spPr>
          <a:xfrm>
            <a:off x="169590" y="3253546"/>
            <a:ext cx="2072820" cy="3517697"/>
          </a:xfrm>
          <a:prstGeom prst="rect">
            <a:avLst/>
          </a:prstGeom>
        </p:spPr>
      </p:pic>
      <p:pic>
        <p:nvPicPr>
          <p:cNvPr id="3121" name="Picture 3120">
            <a:extLst>
              <a:ext uri="{FF2B5EF4-FFF2-40B4-BE49-F238E27FC236}">
                <a16:creationId xmlns:a16="http://schemas.microsoft.com/office/drawing/2014/main" id="{2456C600-743E-726A-D2AF-9908AF11A54C}"/>
              </a:ext>
            </a:extLst>
          </p:cNvPr>
          <p:cNvPicPr>
            <a:picLocks noChangeAspect="1"/>
          </p:cNvPicPr>
          <p:nvPr/>
        </p:nvPicPr>
        <p:blipFill>
          <a:blip r:embed="rId10"/>
          <a:stretch>
            <a:fillRect/>
          </a:stretch>
        </p:blipFill>
        <p:spPr>
          <a:xfrm>
            <a:off x="4842527" y="3001594"/>
            <a:ext cx="1891482" cy="3220160"/>
          </a:xfrm>
          <a:prstGeom prst="rect">
            <a:avLst/>
          </a:prstGeom>
        </p:spPr>
      </p:pic>
      <p:pic>
        <p:nvPicPr>
          <p:cNvPr id="3135" name="Picture 18">
            <a:extLst>
              <a:ext uri="{FF2B5EF4-FFF2-40B4-BE49-F238E27FC236}">
                <a16:creationId xmlns:a16="http://schemas.microsoft.com/office/drawing/2014/main" id="{FD77ADAF-7F34-EF82-CF9B-3C4C9FDA06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599" y="-11184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8">
            <a:extLst>
              <a:ext uri="{FF2B5EF4-FFF2-40B4-BE49-F238E27FC236}">
                <a16:creationId xmlns:a16="http://schemas.microsoft.com/office/drawing/2014/main" id="{63A5C7FA-8C70-9844-0946-0D031F9360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9059" y="-65676"/>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id="{6022940F-EDE7-201B-3ADF-D6248B08E9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4904" y="-19512"/>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a:extLst>
              <a:ext uri="{FF2B5EF4-FFF2-40B4-BE49-F238E27FC236}">
                <a16:creationId xmlns:a16="http://schemas.microsoft.com/office/drawing/2014/main" id="{00FA01F2-1DA3-5521-1184-4B67DA2330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25673" y="5751573"/>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a:extLst>
              <a:ext uri="{FF2B5EF4-FFF2-40B4-BE49-F238E27FC236}">
                <a16:creationId xmlns:a16="http://schemas.microsoft.com/office/drawing/2014/main" id="{6EB8B439-36D6-B692-94E4-59467EC956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1191736" y="5757936"/>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F1763E-B45A-67BC-C6DF-FF6AF16C29F5}"/>
              </a:ext>
            </a:extLst>
          </p:cNvPr>
          <p:cNvPicPr>
            <a:picLocks noChangeAspect="1"/>
          </p:cNvPicPr>
          <p:nvPr/>
        </p:nvPicPr>
        <p:blipFill>
          <a:blip r:embed="rId13"/>
          <a:stretch>
            <a:fillRect/>
          </a:stretch>
        </p:blipFill>
        <p:spPr>
          <a:xfrm>
            <a:off x="3733969" y="844637"/>
            <a:ext cx="4895512" cy="920576"/>
          </a:xfrm>
          <a:prstGeom prst="rect">
            <a:avLst/>
          </a:prstGeom>
        </p:spPr>
      </p:pic>
      <p:pic>
        <p:nvPicPr>
          <p:cNvPr id="4" name="Picture 3">
            <a:extLst>
              <a:ext uri="{FF2B5EF4-FFF2-40B4-BE49-F238E27FC236}">
                <a16:creationId xmlns:a16="http://schemas.microsoft.com/office/drawing/2014/main" id="{960F543E-204F-C515-CB76-590A8CAE1DAA}"/>
              </a:ext>
            </a:extLst>
          </p:cNvPr>
          <p:cNvPicPr>
            <a:picLocks noChangeAspect="1"/>
          </p:cNvPicPr>
          <p:nvPr/>
        </p:nvPicPr>
        <p:blipFill>
          <a:blip r:embed="rId14"/>
          <a:stretch>
            <a:fillRect/>
          </a:stretch>
        </p:blipFill>
        <p:spPr>
          <a:xfrm rot="19797564">
            <a:off x="1913636" y="881612"/>
            <a:ext cx="2521408" cy="1813563"/>
          </a:xfrm>
          <a:prstGeom prst="rect">
            <a:avLst/>
          </a:prstGeom>
        </p:spPr>
      </p:pic>
      <p:pic>
        <p:nvPicPr>
          <p:cNvPr id="11" name="Picture 10">
            <a:extLst>
              <a:ext uri="{FF2B5EF4-FFF2-40B4-BE49-F238E27FC236}">
                <a16:creationId xmlns:a16="http://schemas.microsoft.com/office/drawing/2014/main" id="{D2C9E792-C85E-7BCD-64DF-96D397C25453}"/>
              </a:ext>
            </a:extLst>
          </p:cNvPr>
          <p:cNvPicPr>
            <a:picLocks noChangeAspect="1"/>
          </p:cNvPicPr>
          <p:nvPr/>
        </p:nvPicPr>
        <p:blipFill>
          <a:blip r:embed="rId15"/>
          <a:stretch>
            <a:fillRect/>
          </a:stretch>
        </p:blipFill>
        <p:spPr>
          <a:xfrm>
            <a:off x="376568" y="1839413"/>
            <a:ext cx="11577307" cy="1274174"/>
          </a:xfrm>
          <a:prstGeom prst="rect">
            <a:avLst/>
          </a:prstGeom>
        </p:spPr>
      </p:pic>
    </p:spTree>
    <p:extLst>
      <p:ext uri="{BB962C8B-B14F-4D97-AF65-F5344CB8AC3E}">
        <p14:creationId xmlns:p14="http://schemas.microsoft.com/office/powerpoint/2010/main" val="131065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14:presetBounceEnd="58000">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14:bounceEnd="58000">
                                          <p:cBhvr additive="base">
                                            <p:cTn id="25" dur="1000" fill="hold"/>
                                            <p:tgtEl>
                                              <p:spTgt spid="3117"/>
                                            </p:tgtEl>
                                            <p:attrNameLst>
                                              <p:attrName>ppt_x</p:attrName>
                                            </p:attrNameLst>
                                          </p:cBhvr>
                                          <p:tavLst>
                                            <p:tav tm="0">
                                              <p:val>
                                                <p:strVal val="#ppt_x"/>
                                              </p:val>
                                            </p:tav>
                                            <p:tav tm="100000">
                                              <p:val>
                                                <p:strVal val="#ppt_x"/>
                                              </p:val>
                                            </p:tav>
                                          </p:tavLst>
                                        </p:anim>
                                        <p:anim calcmode="lin" valueType="num" p14:bounceEnd="58000">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58000">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14:bounceEnd="58000">
                                          <p:cBhvr additive="base">
                                            <p:cTn id="29" dur="1000" fill="hold"/>
                                            <p:tgtEl>
                                              <p:spTgt spid="3119"/>
                                            </p:tgtEl>
                                            <p:attrNameLst>
                                              <p:attrName>ppt_x</p:attrName>
                                            </p:attrNameLst>
                                          </p:cBhvr>
                                          <p:tavLst>
                                            <p:tav tm="0">
                                              <p:val>
                                                <p:strVal val="#ppt_x"/>
                                              </p:val>
                                            </p:tav>
                                            <p:tav tm="100000">
                                              <p:val>
                                                <p:strVal val="#ppt_x"/>
                                              </p:val>
                                            </p:tav>
                                          </p:tavLst>
                                        </p:anim>
                                        <p:anim calcmode="lin" valueType="num" p14:bounceEnd="58000">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58000">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14:bounceEnd="58000">
                                          <p:cBhvr additive="base">
                                            <p:cTn id="33" dur="1000" fill="hold"/>
                                            <p:tgtEl>
                                              <p:spTgt spid="3115"/>
                                            </p:tgtEl>
                                            <p:attrNameLst>
                                              <p:attrName>ppt_x</p:attrName>
                                            </p:attrNameLst>
                                          </p:cBhvr>
                                          <p:tavLst>
                                            <p:tav tm="0">
                                              <p:val>
                                                <p:strVal val="#ppt_x"/>
                                              </p:val>
                                            </p:tav>
                                            <p:tav tm="100000">
                                              <p:val>
                                                <p:strVal val="#ppt_x"/>
                                              </p:val>
                                            </p:tav>
                                          </p:tavLst>
                                        </p:anim>
                                        <p:anim calcmode="lin" valueType="num" p14:bounceEnd="58000">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58000">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14:bounceEnd="58000">
                                          <p:cBhvr additive="base">
                                            <p:cTn id="37" dur="1000" fill="hold"/>
                                            <p:tgtEl>
                                              <p:spTgt spid="3113"/>
                                            </p:tgtEl>
                                            <p:attrNameLst>
                                              <p:attrName>ppt_x</p:attrName>
                                            </p:attrNameLst>
                                          </p:cBhvr>
                                          <p:tavLst>
                                            <p:tav tm="0">
                                              <p:val>
                                                <p:strVal val="#ppt_x"/>
                                              </p:val>
                                            </p:tav>
                                            <p:tav tm="100000">
                                              <p:val>
                                                <p:strVal val="#ppt_x"/>
                                              </p:val>
                                            </p:tav>
                                          </p:tavLst>
                                        </p:anim>
                                        <p:anim calcmode="lin" valueType="num" p14:bounceEnd="58000">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cBhvr additive="base">
                                            <p:cTn id="25" dur="1000" fill="hold"/>
                                            <p:tgtEl>
                                              <p:spTgt spid="3117"/>
                                            </p:tgtEl>
                                            <p:attrNameLst>
                                              <p:attrName>ppt_x</p:attrName>
                                            </p:attrNameLst>
                                          </p:cBhvr>
                                          <p:tavLst>
                                            <p:tav tm="0">
                                              <p:val>
                                                <p:strVal val="#ppt_x"/>
                                              </p:val>
                                            </p:tav>
                                            <p:tav tm="100000">
                                              <p:val>
                                                <p:strVal val="#ppt_x"/>
                                              </p:val>
                                            </p:tav>
                                          </p:tavLst>
                                        </p:anim>
                                        <p:anim calcmode="lin" valueType="num">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cBhvr additive="base">
                                            <p:cTn id="29" dur="1000" fill="hold"/>
                                            <p:tgtEl>
                                              <p:spTgt spid="3119"/>
                                            </p:tgtEl>
                                            <p:attrNameLst>
                                              <p:attrName>ppt_x</p:attrName>
                                            </p:attrNameLst>
                                          </p:cBhvr>
                                          <p:tavLst>
                                            <p:tav tm="0">
                                              <p:val>
                                                <p:strVal val="#ppt_x"/>
                                              </p:val>
                                            </p:tav>
                                            <p:tav tm="100000">
                                              <p:val>
                                                <p:strVal val="#ppt_x"/>
                                              </p:val>
                                            </p:tav>
                                          </p:tavLst>
                                        </p:anim>
                                        <p:anim calcmode="lin" valueType="num">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cBhvr additive="base">
                                            <p:cTn id="33" dur="1000" fill="hold"/>
                                            <p:tgtEl>
                                              <p:spTgt spid="3115"/>
                                            </p:tgtEl>
                                            <p:attrNameLst>
                                              <p:attrName>ppt_x</p:attrName>
                                            </p:attrNameLst>
                                          </p:cBhvr>
                                          <p:tavLst>
                                            <p:tav tm="0">
                                              <p:val>
                                                <p:strVal val="#ppt_x"/>
                                              </p:val>
                                            </p:tav>
                                            <p:tav tm="100000">
                                              <p:val>
                                                <p:strVal val="#ppt_x"/>
                                              </p:val>
                                            </p:tav>
                                          </p:tavLst>
                                        </p:anim>
                                        <p:anim calcmode="lin" valueType="num">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cBhvr additive="base">
                                            <p:cTn id="37" dur="1000" fill="hold"/>
                                            <p:tgtEl>
                                              <p:spTgt spid="3113"/>
                                            </p:tgtEl>
                                            <p:attrNameLst>
                                              <p:attrName>ppt_x</p:attrName>
                                            </p:attrNameLst>
                                          </p:cBhvr>
                                          <p:tavLst>
                                            <p:tav tm="0">
                                              <p:val>
                                                <p:strVal val="#ppt_x"/>
                                              </p:val>
                                            </p:tav>
                                            <p:tav tm="100000">
                                              <p:val>
                                                <p:strVal val="#ppt_x"/>
                                              </p:val>
                                            </p:tav>
                                          </p:tavLst>
                                        </p:anim>
                                        <p:anim calcmode="lin" valueType="num">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E180D4A7-C9FB-4DFB-919C-405C955672EB}">
      <p14:showEvtLst xmlns:p14="http://schemas.microsoft.com/office/powerpoint/2010/main">
        <p14:playEvt time="236" objId="67"/>
        <p14:stopEvt time="14699" objId="6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03189BE-694F-43F2-2041-06B43962CC38}"/>
              </a:ext>
            </a:extLst>
          </p:cNvPr>
          <p:cNvPicPr>
            <a:picLocks noChangeAspect="1"/>
          </p:cNvPicPr>
          <p:nvPr/>
        </p:nvPicPr>
        <p:blipFill>
          <a:blip r:embed="rId2"/>
          <a:stretch>
            <a:fillRect/>
          </a:stretch>
        </p:blipFill>
        <p:spPr>
          <a:xfrm>
            <a:off x="1815228" y="196863"/>
            <a:ext cx="9620322" cy="1670449"/>
          </a:xfrm>
          <a:prstGeom prst="rect">
            <a:avLst/>
          </a:prstGeom>
        </p:spPr>
      </p:pic>
      <p:sp>
        <p:nvSpPr>
          <p:cNvPr id="3" name="圆角矩形 17">
            <a:extLst>
              <a:ext uri="{FF2B5EF4-FFF2-40B4-BE49-F238E27FC236}">
                <a16:creationId xmlns:a16="http://schemas.microsoft.com/office/drawing/2014/main" id="{85BC2CC5-53A0-B791-8D4E-59EF72E1AF00}"/>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456CA845-CBD7-0B01-DCE0-6F37B37A7310}"/>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746E39FB-A1B9-D25F-6131-871566ACFCB5}"/>
              </a:ext>
            </a:extLst>
          </p:cNvPr>
          <p:cNvSpPr/>
          <p:nvPr/>
        </p:nvSpPr>
        <p:spPr>
          <a:xfrm>
            <a:off x="4632245" y="34162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E1A7AC4-2374-5486-556F-B96DF2BE8571}"/>
              </a:ext>
            </a:extLst>
          </p:cNvPr>
          <p:cNvSpPr txBox="1"/>
          <p:nvPr/>
        </p:nvSpPr>
        <p:spPr>
          <a:xfrm>
            <a:off x="5141479" y="36048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sướng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80DF6BE9-2BAD-AA9E-D63D-5AC1601F5AA9}"/>
              </a:ext>
            </a:extLst>
          </p:cNvPr>
          <p:cNvSpPr/>
          <p:nvPr/>
        </p:nvSpPr>
        <p:spPr>
          <a:xfrm>
            <a:off x="6434571" y="2097364"/>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7B079582-6AB2-B435-B3E2-A86FF870E461}"/>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292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9"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Graphic 1">
            <a:extLst>
              <a:ext uri="{FF2B5EF4-FFF2-40B4-BE49-F238E27FC236}">
                <a16:creationId xmlns:a16="http://schemas.microsoft.com/office/drawing/2014/main" id="{5267CBE7-D02F-3007-9BCF-348566A7EE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683" y="2173499"/>
            <a:ext cx="3720353" cy="4312227"/>
          </a:xfrm>
          <a:prstGeom prst="rect">
            <a:avLst/>
          </a:prstGeom>
        </p:spPr>
      </p:pic>
      <p:sp>
        <p:nvSpPr>
          <p:cNvPr id="3" name="Speech Bubble: Rectangle with Corners Rounded 2">
            <a:extLst>
              <a:ext uri="{FF2B5EF4-FFF2-40B4-BE49-F238E27FC236}">
                <a16:creationId xmlns:a16="http://schemas.microsoft.com/office/drawing/2014/main" id="{4260B5D5-4F9A-5E53-3488-52EFB6AD3232}"/>
              </a:ext>
            </a:extLst>
          </p:cNvPr>
          <p:cNvSpPr/>
          <p:nvPr/>
        </p:nvSpPr>
        <p:spPr>
          <a:xfrm>
            <a:off x="1124074" y="2173499"/>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Trong bài đọc </a:t>
            </a:r>
            <a:r>
              <a:rPr lang="en-US" sz="4000" b="1" i="1" dirty="0" err="1">
                <a:solidFill>
                  <a:srgbClr val="002060"/>
                </a:solidFill>
                <a:latin typeface="Calibri" panose="020F0502020204030204" pitchFamily="34" charset="0"/>
                <a:cs typeface="Calibri" panose="020F0502020204030204" pitchFamily="34" charset="0"/>
              </a:rPr>
              <a:t>Thỏ</a:t>
            </a:r>
            <a:r>
              <a:rPr lang="en-US" sz="4000" b="1" i="1" dirty="0">
                <a:solidFill>
                  <a:srgbClr val="002060"/>
                </a:solidFill>
                <a:latin typeface="Calibri" panose="020F0502020204030204" pitchFamily="34" charset="0"/>
                <a:cs typeface="Calibri" panose="020F0502020204030204" pitchFamily="34" charset="0"/>
              </a:rPr>
              <a:t> con </a:t>
            </a:r>
            <a:r>
              <a:rPr lang="en-US" sz="4000" b="1" i="1" dirty="0" err="1">
                <a:solidFill>
                  <a:srgbClr val="002060"/>
                </a:solidFill>
                <a:latin typeface="Calibri" panose="020F0502020204030204" pitchFamily="34" charset="0"/>
                <a:cs typeface="Calibri" panose="020F0502020204030204" pitchFamily="34" charset="0"/>
              </a:rPr>
              <a:t>bằng</a:t>
            </a:r>
            <a:r>
              <a:rPr lang="en-US" sz="4000" b="1" i="1" dirty="0">
                <a:solidFill>
                  <a:srgbClr val="002060"/>
                </a:solidFill>
                <a:latin typeface="Calibri" panose="020F0502020204030204" pitchFamily="34" charset="0"/>
                <a:cs typeface="Calibri" panose="020F0502020204030204" pitchFamily="34" charset="0"/>
              </a:rPr>
              <a:t> </a:t>
            </a:r>
            <a:r>
              <a:rPr lang="en-US" sz="4000" b="1" i="1" dirty="0" err="1">
                <a:solidFill>
                  <a:srgbClr val="002060"/>
                </a:solidFill>
                <a:latin typeface="Calibri" panose="020F0502020204030204" pitchFamily="34" charset="0"/>
                <a:cs typeface="Calibri" panose="020F0502020204030204" pitchFamily="34" charset="0"/>
              </a:rPr>
              <a:t>giấy</a:t>
            </a:r>
            <a:r>
              <a:rPr lang="vi-VN" sz="4000" b="1" dirty="0">
                <a:solidFill>
                  <a:srgbClr val="002060"/>
                </a:solidFill>
                <a:latin typeface="Calibri" panose="020F0502020204030204" pitchFamily="34" charset="0"/>
                <a:cs typeface="Calibri" panose="020F0502020204030204" pitchFamily="34" charset="0"/>
              </a:rPr>
              <a:t>, có từ nào em chưa hiểu nghĩa? </a:t>
            </a:r>
          </a:p>
        </p:txBody>
      </p:sp>
    </p:spTree>
    <p:extLst>
      <p:ext uri="{BB962C8B-B14F-4D97-AF65-F5344CB8AC3E}">
        <p14:creationId xmlns:p14="http://schemas.microsoft.com/office/powerpoint/2010/main" val="194837856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grpSp>
        <p:nvGrpSpPr>
          <p:cNvPr id="4" name="Group 3">
            <a:extLst>
              <a:ext uri="{FF2B5EF4-FFF2-40B4-BE49-F238E27FC236}">
                <a16:creationId xmlns:a16="http://schemas.microsoft.com/office/drawing/2014/main" id="{7B2BD503-FF89-B627-3654-3C68A73F969B}"/>
              </a:ext>
            </a:extLst>
          </p:cNvPr>
          <p:cNvGrpSpPr/>
          <p:nvPr/>
        </p:nvGrpSpPr>
        <p:grpSpPr>
          <a:xfrm>
            <a:off x="2066098" y="761156"/>
            <a:ext cx="8534636" cy="830998"/>
            <a:chOff x="2941084" y="292594"/>
            <a:chExt cx="6309828" cy="830998"/>
          </a:xfrm>
        </p:grpSpPr>
        <p:sp>
          <p:nvSpPr>
            <p:cNvPr id="5" name="TextBox 4">
              <a:extLst>
                <a:ext uri="{FF2B5EF4-FFF2-40B4-BE49-F238E27FC236}">
                  <a16:creationId xmlns:a16="http://schemas.microsoft.com/office/drawing/2014/main" id="{C6EBAD6D-C324-42B4-926D-11929273399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a:extLst>
                <a:ext uri="{FF2B5EF4-FFF2-40B4-BE49-F238E27FC236}">
                  <a16:creationId xmlns:a16="http://schemas.microsoft.com/office/drawing/2014/main" id="{1360AF79-8A6D-32CC-C43E-740EF40E3C99}"/>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a:extLst>
              <a:ext uri="{FF2B5EF4-FFF2-40B4-BE49-F238E27FC236}">
                <a16:creationId xmlns:a16="http://schemas.microsoft.com/office/drawing/2014/main" id="{BEEE3722-D5BC-1FB8-2C84-FF6765D8E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C98CCA3C-BA36-F617-B6F1-384829C499DC}"/>
              </a:ext>
            </a:extLst>
          </p:cNvPr>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581025" y="2307679"/>
            <a:ext cx="10934700" cy="3988346"/>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lvl="0" algn="just" defTabSz="914377"/>
            <a:r>
              <a:rPr lang="vi-VN" sz="3200" dirty="0">
                <a:solidFill>
                  <a:prstClr val="black"/>
                </a:solidFill>
                <a:latin typeface="Calibri" panose="020F0502020204030204" pitchFamily="34" charset="0"/>
                <a:cs typeface="Calibri" panose="020F0502020204030204" pitchFamily="34" charset="0"/>
              </a:rPr>
              <a:t>Dụng cụ, vật liệu</a:t>
            </a:r>
          </a:p>
          <a:p>
            <a:pPr lvl="0" algn="just" defTabSz="914377"/>
            <a:r>
              <a:rPr lang="vi-VN" sz="3200" dirty="0">
                <a:solidFill>
                  <a:prstClr val="black"/>
                </a:solidFill>
                <a:latin typeface="Calibri" panose="020F0502020204030204" pitchFamily="34" charset="0"/>
                <a:cs typeface="Calibri" panose="020F0502020204030204" pitchFamily="34" charset="0"/>
              </a:rPr>
              <a:t>- Kéo, bút chì, bút màu, hồ dán.</a:t>
            </a:r>
          </a:p>
          <a:p>
            <a:pPr lvl="0" algn="just" defTabSz="914377"/>
            <a:r>
              <a:rPr lang="vi-VN" sz="3200" dirty="0">
                <a:solidFill>
                  <a:prstClr val="black"/>
                </a:solidFill>
                <a:latin typeface="Calibri" panose="020F0502020204030204" pitchFamily="34" charset="0"/>
                <a:cs typeface="Calibri" panose="020F0502020204030204" pitchFamily="34" charset="0"/>
              </a:rPr>
              <a:t>- Giấy trắng hoặc bìa (2 tờ).</a:t>
            </a:r>
          </a:p>
          <a:p>
            <a:pPr lvl="0" algn="just" defTabSz="914377"/>
            <a:r>
              <a:rPr lang="vi-VN" sz="3200" dirty="0">
                <a:solidFill>
                  <a:prstClr val="black"/>
                </a:solidFill>
                <a:latin typeface="Calibri" panose="020F0502020204030204" pitchFamily="34" charset="0"/>
                <a:cs typeface="Calibri" panose="020F0502020204030204" pitchFamily="34" charset="0"/>
              </a:rPr>
              <a:t>- Giấy màu (1 tờ).</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1</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05340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168167" y="1702676"/>
            <a:ext cx="11782096" cy="5155324"/>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b="1" dirty="0">
                <a:solidFill>
                  <a:prstClr val="black"/>
                </a:solidFill>
                <a:latin typeface="Calibri" panose="020F0502020204030204" pitchFamily="34" charset="0"/>
                <a:cs typeface="Calibri" panose="020F0502020204030204" pitchFamily="34" charset="0"/>
              </a:rPr>
              <a:t>Cách làm</a:t>
            </a:r>
          </a:p>
          <a:p>
            <a:pPr lvl="0" algn="just" defTabSz="914377"/>
            <a:r>
              <a:rPr lang="vi-VN" sz="22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2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Cắt đế từ giấy màu (như hình bên).</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2. Dán</a:t>
            </a:r>
          </a:p>
          <a:p>
            <a:pPr lvl="0" algn="just" defTabSz="914377"/>
            <a:r>
              <a:rPr lang="vi-VN" sz="2200" dirty="0">
                <a:solidFill>
                  <a:prstClr val="black"/>
                </a:solidFill>
                <a:latin typeface="Calibri" panose="020F0502020204030204" pitchFamily="34" charset="0"/>
                <a:cs typeface="Calibri" panose="020F0502020204030204" pitchFamily="34" charset="0"/>
              </a:rPr>
              <a:t>- Dùng hồ dán hai mép của mỗi hình chữ nhật để tạo đầu thỏ và thân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Dán tai thỏ, đầu thỏ, thân thỏ với nhau, sau đó dán lên đế.</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3. Vẽ</a:t>
            </a:r>
          </a:p>
          <a:p>
            <a:pPr lvl="0" algn="just" defTabSz="914377"/>
            <a:r>
              <a:rPr lang="vi-VN" sz="2200" dirty="0">
                <a:solidFill>
                  <a:prstClr val="black"/>
                </a:solidFill>
                <a:latin typeface="Calibri" panose="020F0502020204030204" pitchFamily="34" charset="0"/>
                <a:cs typeface="Calibri" panose="020F0502020204030204" pitchFamily="34" charset="0"/>
              </a:rPr>
              <a:t>- Dùng bút màu vẽ trang trí tai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Dùng bút màu vẽ mắt, râu, mũi, miệng ở đầu thỏ.</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 Vậy là Hà đã có một chú thỏ con đáng yêu bằng giấy để tặng Hoa trong ngày sinh nhật. Hi vọng Hoa sẽ vui sướng đón nhận món quà của bạn.</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1"/>
            <a:ext cx="6431837" cy="1093076"/>
          </a:xfrm>
          <a:prstGeom prst="rect">
            <a:avLst/>
          </a:prstGeom>
        </p:spPr>
      </p:pic>
      <p:cxnSp>
        <p:nvCxnSpPr>
          <p:cNvPr id="8" name="Straight Connector 7">
            <a:extLst>
              <a:ext uri="{FF2B5EF4-FFF2-40B4-BE49-F238E27FC236}">
                <a16:creationId xmlns:a16="http://schemas.microsoft.com/office/drawing/2014/main" id="{2D43191B-B724-E516-1F86-A53A26738A7E}"/>
              </a:ext>
            </a:extLst>
          </p:cNvPr>
          <p:cNvCxnSpPr/>
          <p:nvPr/>
        </p:nvCxnSpPr>
        <p:spPr>
          <a:xfrm flipH="1">
            <a:off x="5570483" y="4204138"/>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4D5170-72ED-245F-4BD2-62EA9700F692}"/>
              </a:ext>
            </a:extLst>
          </p:cNvPr>
          <p:cNvCxnSpPr/>
          <p:nvPr/>
        </p:nvCxnSpPr>
        <p:spPr>
          <a:xfrm flipH="1">
            <a:off x="7315200" y="4225159"/>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C19C41-AA1E-E8A8-E482-F8FFD9C2CCA0}"/>
              </a:ext>
            </a:extLst>
          </p:cNvPr>
          <p:cNvCxnSpPr/>
          <p:nvPr/>
        </p:nvCxnSpPr>
        <p:spPr>
          <a:xfrm flipH="1">
            <a:off x="8671034" y="427771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792FAF-6FFB-B7AD-CC2A-8B5BDCF77250}"/>
              </a:ext>
            </a:extLst>
          </p:cNvPr>
          <p:cNvCxnSpPr/>
          <p:nvPr/>
        </p:nvCxnSpPr>
        <p:spPr>
          <a:xfrm flipH="1">
            <a:off x="8755117" y="429873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270080"/>
        </mc:Choice>
        <mc:Fallback>
          <p:control name="TextBox1" r:id="rId1" imgW="5283360" imgH="127008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266759"/>
                </a:xfrm>
                <a:prstGeom prst="rect">
                  <a:avLst/>
                </a:prstGeom>
              </p:spPr>
            </p:pic>
          </p:control>
        </mc:Fallback>
      </mc:AlternateContent>
    </p:controls>
    <p:extLst>
      <p:ext uri="{BB962C8B-B14F-4D97-AF65-F5344CB8AC3E}">
        <p14:creationId xmlns:p14="http://schemas.microsoft.com/office/powerpoint/2010/main" val="375211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2857D43F-B1FA-BE70-CE78-3A310451A4A2}"/>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ED885CC6-E4F2-528A-836D-5905585C34EB}"/>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B43B66BB-75AB-94B2-2EC2-020BE0CE512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E7925B1E-1F1F-7DD0-5AAD-2369170B1E7D}"/>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0" name="Picture 9">
                <a:extLst>
                  <a:ext uri="{FF2B5EF4-FFF2-40B4-BE49-F238E27FC236}">
                    <a16:creationId xmlns:a16="http://schemas.microsoft.com/office/drawing/2014/main" id="{E576BA32-5972-3F48-F82A-479BFB04527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1" name="Picture 10">
                <a:extLst>
                  <a:ext uri="{FF2B5EF4-FFF2-40B4-BE49-F238E27FC236}">
                    <a16:creationId xmlns:a16="http://schemas.microsoft.com/office/drawing/2014/main" id="{0C12E3D2-9AD9-5C74-A522-B15B3736CC9C}"/>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36FA67C4-8C8A-13BF-CC97-5600C7E7415F}"/>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490BE60-8570-AF22-FAE1-65DC11FC4667}"/>
              </a:ext>
            </a:extLst>
          </p:cNvPr>
          <p:cNvGrpSpPr/>
          <p:nvPr/>
        </p:nvGrpSpPr>
        <p:grpSpPr>
          <a:xfrm>
            <a:off x="5107877" y="3356326"/>
            <a:ext cx="6840681" cy="3259118"/>
            <a:chOff x="535741" y="1642656"/>
            <a:chExt cx="6840681" cy="3259117"/>
          </a:xfrm>
        </p:grpSpPr>
        <p:grpSp>
          <p:nvGrpSpPr>
            <p:cNvPr id="13" name="Group 12">
              <a:extLst>
                <a:ext uri="{FF2B5EF4-FFF2-40B4-BE49-F238E27FC236}">
                  <a16:creationId xmlns:a16="http://schemas.microsoft.com/office/drawing/2014/main" id="{B5287254-A5FB-9F53-D4CA-E25F158D0863}"/>
                </a:ext>
              </a:extLst>
            </p:cNvPr>
            <p:cNvGrpSpPr/>
            <p:nvPr/>
          </p:nvGrpSpPr>
          <p:grpSpPr>
            <a:xfrm>
              <a:off x="535741" y="2511864"/>
              <a:ext cx="6840681" cy="2389909"/>
              <a:chOff x="5351318" y="4311147"/>
              <a:chExt cx="6840681" cy="2389909"/>
            </a:xfrm>
            <a:solidFill>
              <a:srgbClr val="FFFFCC"/>
            </a:solidFill>
          </p:grpSpPr>
          <p:sp>
            <p:nvSpPr>
              <p:cNvPr id="15" name="Rectangle: Rounded Corners 14">
                <a:extLst>
                  <a:ext uri="{FF2B5EF4-FFF2-40B4-BE49-F238E27FC236}">
                    <a16:creationId xmlns:a16="http://schemas.microsoft.com/office/drawing/2014/main" id="{45DD53B2-0D76-EDEC-0E62-4FA7C31FCB0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6" name="Group 15">
                <a:extLst>
                  <a:ext uri="{FF2B5EF4-FFF2-40B4-BE49-F238E27FC236}">
                    <a16:creationId xmlns:a16="http://schemas.microsoft.com/office/drawing/2014/main" id="{C4993B8D-091E-281F-15B1-70D71520CDB3}"/>
                  </a:ext>
                </a:extLst>
              </p:cNvPr>
              <p:cNvGrpSpPr/>
              <p:nvPr/>
            </p:nvGrpSpPr>
            <p:grpSpPr>
              <a:xfrm>
                <a:off x="7848306" y="4505769"/>
                <a:ext cx="1916933" cy="698087"/>
                <a:chOff x="7938042" y="4498699"/>
                <a:chExt cx="2135833" cy="786591"/>
              </a:xfrm>
              <a:grpFill/>
            </p:grpSpPr>
            <p:pic>
              <p:nvPicPr>
                <p:cNvPr id="25" name="Picture 24" descr="Icon&#10;&#10;Description automatically generated">
                  <a:extLst>
                    <a:ext uri="{FF2B5EF4-FFF2-40B4-BE49-F238E27FC236}">
                      <a16:creationId xmlns:a16="http://schemas.microsoft.com/office/drawing/2014/main" id="{FC04EDF3-67D7-77A2-D32B-9F825DE51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6" name="Picture 25" descr="Icon&#10;&#10;Description automatically generated">
                  <a:extLst>
                    <a:ext uri="{FF2B5EF4-FFF2-40B4-BE49-F238E27FC236}">
                      <a16:creationId xmlns:a16="http://schemas.microsoft.com/office/drawing/2014/main" id="{E5AE4A85-4629-E3D8-4CA8-4DC971B8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7" name="Picture 26" descr="Icon&#10;&#10;Description automatically generated">
                  <a:extLst>
                    <a:ext uri="{FF2B5EF4-FFF2-40B4-BE49-F238E27FC236}">
                      <a16:creationId xmlns:a16="http://schemas.microsoft.com/office/drawing/2014/main" id="{DA7A2A52-93B3-8D27-01B7-82CB5D265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7" name="Group 16">
                <a:extLst>
                  <a:ext uri="{FF2B5EF4-FFF2-40B4-BE49-F238E27FC236}">
                    <a16:creationId xmlns:a16="http://schemas.microsoft.com/office/drawing/2014/main" id="{D677E326-75A0-588B-A21D-E6AD25A40E47}"/>
                  </a:ext>
                </a:extLst>
              </p:cNvPr>
              <p:cNvGrpSpPr/>
              <p:nvPr/>
            </p:nvGrpSpPr>
            <p:grpSpPr>
              <a:xfrm>
                <a:off x="7843282" y="5133562"/>
                <a:ext cx="1935526" cy="692431"/>
                <a:chOff x="7872868" y="4435004"/>
                <a:chExt cx="2216677" cy="790399"/>
              </a:xfrm>
              <a:grpFill/>
            </p:grpSpPr>
            <p:pic>
              <p:nvPicPr>
                <p:cNvPr id="22" name="Picture 21" descr="Icon&#10;&#10;Description automatically generated">
                  <a:extLst>
                    <a:ext uri="{FF2B5EF4-FFF2-40B4-BE49-F238E27FC236}">
                      <a16:creationId xmlns:a16="http://schemas.microsoft.com/office/drawing/2014/main" id="{E131EEB0-03D8-0804-3B62-77CE1BEDB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11173FB1-E51F-FE87-B79F-3AEEAFB06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C87FC759-017A-BD46-C2FB-210492D6B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8" name="Group 17">
                <a:extLst>
                  <a:ext uri="{FF2B5EF4-FFF2-40B4-BE49-F238E27FC236}">
                    <a16:creationId xmlns:a16="http://schemas.microsoft.com/office/drawing/2014/main" id="{723A1452-FCDF-E825-0221-2AF0399054CA}"/>
                  </a:ext>
                </a:extLst>
              </p:cNvPr>
              <p:cNvGrpSpPr/>
              <p:nvPr/>
            </p:nvGrpSpPr>
            <p:grpSpPr>
              <a:xfrm>
                <a:off x="10125528" y="5659583"/>
                <a:ext cx="1915391" cy="682868"/>
                <a:chOff x="7935191" y="4561610"/>
                <a:chExt cx="2134115" cy="769441"/>
              </a:xfrm>
              <a:grpFill/>
            </p:grpSpPr>
            <p:pic>
              <p:nvPicPr>
                <p:cNvPr id="19" name="Picture 18" descr="Icon&#10;&#10;Description automatically generated">
                  <a:extLst>
                    <a:ext uri="{FF2B5EF4-FFF2-40B4-BE49-F238E27FC236}">
                      <a16:creationId xmlns:a16="http://schemas.microsoft.com/office/drawing/2014/main" id="{EA4B283C-FDBD-D18C-88C4-13389B18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BFA0A1FD-C626-8301-43FD-8D6C3AF28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B68563DB-A287-2582-C157-50434004A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4" name="Rectangle: Rounded Corners 13">
              <a:extLst>
                <a:ext uri="{FF2B5EF4-FFF2-40B4-BE49-F238E27FC236}">
                  <a16:creationId xmlns:a16="http://schemas.microsoft.com/office/drawing/2014/main" id="{06989FAD-5C1F-A8DD-162B-FA8143114CBD}"/>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8" name="Rectangle: Rounded Corners 27">
            <a:extLst>
              <a:ext uri="{FF2B5EF4-FFF2-40B4-BE49-F238E27FC236}">
                <a16:creationId xmlns:a16="http://schemas.microsoft.com/office/drawing/2014/main" id="{B02A9BD0-E79A-0C7C-6789-E14166D88BDE}"/>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9" name="Graphic 28">
            <a:extLst>
              <a:ext uri="{FF2B5EF4-FFF2-40B4-BE49-F238E27FC236}">
                <a16:creationId xmlns:a16="http://schemas.microsoft.com/office/drawing/2014/main" id="{F704679A-1788-CBC5-DCF2-5F4C1AECA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2958622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p:txBody>
      </p:sp>
      <p:sp>
        <p:nvSpPr>
          <p:cNvPr id="42" name="TextBox 41">
            <a:extLst>
              <a:ext uri="{FF2B5EF4-FFF2-40B4-BE49-F238E27FC236}">
                <a16:creationId xmlns:a16="http://schemas.microsoft.com/office/drawing/2014/main" id="{C08082E6-0DF3-8FD1-CBD5-40083938D18A}"/>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LUYỆN </a:t>
            </a:r>
            <a:r>
              <a:rPr lang="en-US" sz="5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nvGrpSpPr>
          <p:cNvPr id="43" name="Group 42">
            <a:extLst>
              <a:ext uri="{FF2B5EF4-FFF2-40B4-BE49-F238E27FC236}">
                <a16:creationId xmlns:a16="http://schemas.microsoft.com/office/drawing/2014/main" id="{81CDD5C5-0C98-C28C-A5FC-AB27802BAA77}"/>
              </a:ext>
            </a:extLst>
          </p:cNvPr>
          <p:cNvGrpSpPr/>
          <p:nvPr/>
        </p:nvGrpSpPr>
        <p:grpSpPr>
          <a:xfrm>
            <a:off x="1482057" y="1783822"/>
            <a:ext cx="9122782" cy="3666080"/>
            <a:chOff x="4841104" y="3817600"/>
            <a:chExt cx="7073839" cy="2842692"/>
          </a:xfrm>
        </p:grpSpPr>
        <p:grpSp>
          <p:nvGrpSpPr>
            <p:cNvPr id="44" name="Group 43">
              <a:extLst>
                <a:ext uri="{FF2B5EF4-FFF2-40B4-BE49-F238E27FC236}">
                  <a16:creationId xmlns:a16="http://schemas.microsoft.com/office/drawing/2014/main" id="{1D98DA80-F7F6-9042-D258-03A584C8E64F}"/>
                </a:ext>
              </a:extLst>
            </p:cNvPr>
            <p:cNvGrpSpPr/>
            <p:nvPr/>
          </p:nvGrpSpPr>
          <p:grpSpPr>
            <a:xfrm>
              <a:off x="4841104" y="3817600"/>
              <a:ext cx="7073839" cy="2842692"/>
              <a:chOff x="2975204" y="1255651"/>
              <a:chExt cx="7073839" cy="2842692"/>
            </a:xfrm>
          </p:grpSpPr>
          <p:sp>
            <p:nvSpPr>
              <p:cNvPr id="54" name="Rectangle: Rounded Corners 53">
                <a:extLst>
                  <a:ext uri="{FF2B5EF4-FFF2-40B4-BE49-F238E27FC236}">
                    <a16:creationId xmlns:a16="http://schemas.microsoft.com/office/drawing/2014/main" id="{F42BCFEA-86BB-E4FB-CD96-54C80EAAB7E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cs typeface="Times New Roman" panose="02020603050405020304" pitchFamily="18" charset="0"/>
                  </a:rPr>
                  <a:t>1.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2.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to, </a:t>
                </a:r>
                <a:r>
                  <a:rPr lang="en-US" sz="4400" b="1" dirty="0" err="1">
                    <a:solidFill>
                      <a:srgbClr val="000000"/>
                    </a:solidFill>
                    <a:cs typeface="Times New Roman" panose="02020603050405020304" pitchFamily="18" charset="0"/>
                  </a:rPr>
                  <a:t>rõ</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3.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ngắt</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nghỉ</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chỗ</a:t>
                </a:r>
                <a:r>
                  <a:rPr lang="en-US" sz="4400" b="1" dirty="0">
                    <a:solidFill>
                      <a:srgbClr val="000000"/>
                    </a:solidFill>
                    <a:cs typeface="Times New Roman" panose="02020603050405020304" pitchFamily="18" charset="0"/>
                  </a:rPr>
                  <a:t>.</a:t>
                </a:r>
                <a:endParaRPr lang="en-US" sz="4400" b="1" i="0" dirty="0">
                  <a:solidFill>
                    <a:srgbClr val="000000"/>
                  </a:solidFill>
                  <a:effectLst/>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AFA727F6-E6FC-BAA1-A2B1-2FC5D97D19FA}"/>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45" name="Picture 44">
              <a:extLst>
                <a:ext uri="{FF2B5EF4-FFF2-40B4-BE49-F238E27FC236}">
                  <a16:creationId xmlns:a16="http://schemas.microsoft.com/office/drawing/2014/main" id="{D6E5C215-C6F8-CAFC-803A-353BCFEE86CC}"/>
                </a:ext>
              </a:extLst>
            </p:cNvPr>
            <p:cNvPicPr>
              <a:picLocks noChangeAspect="1"/>
            </p:cNvPicPr>
            <p:nvPr/>
          </p:nvPicPr>
          <p:blipFill>
            <a:blip r:embed="rId2"/>
            <a:stretch>
              <a:fillRect/>
            </a:stretch>
          </p:blipFill>
          <p:spPr>
            <a:xfrm>
              <a:off x="7976229" y="4850617"/>
              <a:ext cx="469963" cy="469963"/>
            </a:xfrm>
            <a:prstGeom prst="rect">
              <a:avLst/>
            </a:prstGeom>
          </p:spPr>
        </p:pic>
        <p:pic>
          <p:nvPicPr>
            <p:cNvPr id="46" name="Picture 45">
              <a:extLst>
                <a:ext uri="{FF2B5EF4-FFF2-40B4-BE49-F238E27FC236}">
                  <a16:creationId xmlns:a16="http://schemas.microsoft.com/office/drawing/2014/main" id="{B8F9A40B-E6FF-3571-3AC2-E0FE851F943A}"/>
                </a:ext>
              </a:extLst>
            </p:cNvPr>
            <p:cNvPicPr>
              <a:picLocks noChangeAspect="1"/>
            </p:cNvPicPr>
            <p:nvPr/>
          </p:nvPicPr>
          <p:blipFill>
            <a:blip r:embed="rId3"/>
            <a:stretch>
              <a:fillRect/>
            </a:stretch>
          </p:blipFill>
          <p:spPr>
            <a:xfrm>
              <a:off x="7419555" y="4850617"/>
              <a:ext cx="469963" cy="469963"/>
            </a:xfrm>
            <a:prstGeom prst="rect">
              <a:avLst/>
            </a:prstGeom>
          </p:spPr>
        </p:pic>
        <p:pic>
          <p:nvPicPr>
            <p:cNvPr id="47" name="Picture 46">
              <a:extLst>
                <a:ext uri="{FF2B5EF4-FFF2-40B4-BE49-F238E27FC236}">
                  <a16:creationId xmlns:a16="http://schemas.microsoft.com/office/drawing/2014/main" id="{D331CCD4-FD59-F7EE-2302-03CE23E6B5E2}"/>
                </a:ext>
              </a:extLst>
            </p:cNvPr>
            <p:cNvPicPr>
              <a:picLocks noChangeAspect="1"/>
            </p:cNvPicPr>
            <p:nvPr/>
          </p:nvPicPr>
          <p:blipFill>
            <a:blip r:embed="rId4"/>
            <a:stretch>
              <a:fillRect/>
            </a:stretch>
          </p:blipFill>
          <p:spPr>
            <a:xfrm>
              <a:off x="8532903" y="4850617"/>
              <a:ext cx="469963" cy="469963"/>
            </a:xfrm>
            <a:prstGeom prst="rect">
              <a:avLst/>
            </a:prstGeom>
          </p:spPr>
        </p:pic>
        <p:pic>
          <p:nvPicPr>
            <p:cNvPr id="48" name="Picture 47">
              <a:extLst>
                <a:ext uri="{FF2B5EF4-FFF2-40B4-BE49-F238E27FC236}">
                  <a16:creationId xmlns:a16="http://schemas.microsoft.com/office/drawing/2014/main" id="{E8D79F60-77A8-AF68-9CF7-F712246D688F}"/>
                </a:ext>
              </a:extLst>
            </p:cNvPr>
            <p:cNvPicPr>
              <a:picLocks noChangeAspect="1"/>
            </p:cNvPicPr>
            <p:nvPr/>
          </p:nvPicPr>
          <p:blipFill>
            <a:blip r:embed="rId2"/>
            <a:stretch>
              <a:fillRect/>
            </a:stretch>
          </p:blipFill>
          <p:spPr>
            <a:xfrm>
              <a:off x="8020830" y="5394231"/>
              <a:ext cx="469963" cy="469963"/>
            </a:xfrm>
            <a:prstGeom prst="rect">
              <a:avLst/>
            </a:prstGeom>
          </p:spPr>
        </p:pic>
        <p:pic>
          <p:nvPicPr>
            <p:cNvPr id="49" name="Picture 48">
              <a:extLst>
                <a:ext uri="{FF2B5EF4-FFF2-40B4-BE49-F238E27FC236}">
                  <a16:creationId xmlns:a16="http://schemas.microsoft.com/office/drawing/2014/main" id="{B5B3ECBF-77B3-00D9-B95C-ED6EC3140747}"/>
                </a:ext>
              </a:extLst>
            </p:cNvPr>
            <p:cNvPicPr>
              <a:picLocks noChangeAspect="1"/>
            </p:cNvPicPr>
            <p:nvPr/>
          </p:nvPicPr>
          <p:blipFill>
            <a:blip r:embed="rId3"/>
            <a:stretch>
              <a:fillRect/>
            </a:stretch>
          </p:blipFill>
          <p:spPr>
            <a:xfrm>
              <a:off x="7464155" y="5394231"/>
              <a:ext cx="469963" cy="469963"/>
            </a:xfrm>
            <a:prstGeom prst="rect">
              <a:avLst/>
            </a:prstGeom>
          </p:spPr>
        </p:pic>
        <p:pic>
          <p:nvPicPr>
            <p:cNvPr id="50" name="Picture 49">
              <a:extLst>
                <a:ext uri="{FF2B5EF4-FFF2-40B4-BE49-F238E27FC236}">
                  <a16:creationId xmlns:a16="http://schemas.microsoft.com/office/drawing/2014/main" id="{B15F22A7-B9F4-FB20-0CF1-DDC5CDCE17C3}"/>
                </a:ext>
              </a:extLst>
            </p:cNvPr>
            <p:cNvPicPr>
              <a:picLocks noChangeAspect="1"/>
            </p:cNvPicPr>
            <p:nvPr/>
          </p:nvPicPr>
          <p:blipFill>
            <a:blip r:embed="rId4"/>
            <a:stretch>
              <a:fillRect/>
            </a:stretch>
          </p:blipFill>
          <p:spPr>
            <a:xfrm>
              <a:off x="8577504" y="5394231"/>
              <a:ext cx="469963" cy="469963"/>
            </a:xfrm>
            <a:prstGeom prst="rect">
              <a:avLst/>
            </a:prstGeom>
          </p:spPr>
        </p:pic>
        <p:pic>
          <p:nvPicPr>
            <p:cNvPr id="51" name="Picture 50">
              <a:extLst>
                <a:ext uri="{FF2B5EF4-FFF2-40B4-BE49-F238E27FC236}">
                  <a16:creationId xmlns:a16="http://schemas.microsoft.com/office/drawing/2014/main" id="{FC514707-5697-4955-3F46-19BA700A44BB}"/>
                </a:ext>
              </a:extLst>
            </p:cNvPr>
            <p:cNvPicPr>
              <a:picLocks noChangeAspect="1"/>
            </p:cNvPicPr>
            <p:nvPr/>
          </p:nvPicPr>
          <p:blipFill>
            <a:blip r:embed="rId2"/>
            <a:stretch>
              <a:fillRect/>
            </a:stretch>
          </p:blipFill>
          <p:spPr>
            <a:xfrm>
              <a:off x="10471468" y="5942562"/>
              <a:ext cx="469963" cy="469963"/>
            </a:xfrm>
            <a:prstGeom prst="rect">
              <a:avLst/>
            </a:prstGeom>
          </p:spPr>
        </p:pic>
        <p:pic>
          <p:nvPicPr>
            <p:cNvPr id="52" name="Picture 51">
              <a:extLst>
                <a:ext uri="{FF2B5EF4-FFF2-40B4-BE49-F238E27FC236}">
                  <a16:creationId xmlns:a16="http://schemas.microsoft.com/office/drawing/2014/main" id="{9AECEAAA-CE3F-6D8F-2076-5EFA2C6945C4}"/>
                </a:ext>
              </a:extLst>
            </p:cNvPr>
            <p:cNvPicPr>
              <a:picLocks noChangeAspect="1"/>
            </p:cNvPicPr>
            <p:nvPr/>
          </p:nvPicPr>
          <p:blipFill>
            <a:blip r:embed="rId3"/>
            <a:stretch>
              <a:fillRect/>
            </a:stretch>
          </p:blipFill>
          <p:spPr>
            <a:xfrm>
              <a:off x="9914794" y="5942562"/>
              <a:ext cx="469963" cy="469963"/>
            </a:xfrm>
            <a:prstGeom prst="rect">
              <a:avLst/>
            </a:prstGeom>
          </p:spPr>
        </p:pic>
        <p:pic>
          <p:nvPicPr>
            <p:cNvPr id="53" name="Picture 52">
              <a:extLst>
                <a:ext uri="{FF2B5EF4-FFF2-40B4-BE49-F238E27FC236}">
                  <a16:creationId xmlns:a16="http://schemas.microsoft.com/office/drawing/2014/main" id="{CD6A859A-99C6-5798-5108-8EB64EDF5255}"/>
                </a:ext>
              </a:extLst>
            </p:cNvPr>
            <p:cNvPicPr>
              <a:picLocks noChangeAspect="1"/>
            </p:cNvPicPr>
            <p:nvPr/>
          </p:nvPicPr>
          <p:blipFill>
            <a:blip r:embed="rId4"/>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9364762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14:bounceEnd="66000">
                                          <p:cBhvr additive="base">
                                            <p:cTn id="11" dur="1000" fill="hold"/>
                                            <p:tgtEl>
                                              <p:spTgt spid="4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3" name="Picture 2">
            <a:extLst>
              <a:ext uri="{FF2B5EF4-FFF2-40B4-BE49-F238E27FC236}">
                <a16:creationId xmlns:a16="http://schemas.microsoft.com/office/drawing/2014/main" id="{170E5C99-CA5A-ADBF-CFC6-C71FD0C39AAA}"/>
              </a:ext>
            </a:extLst>
          </p:cNvPr>
          <p:cNvPicPr>
            <a:picLocks noChangeAspect="1"/>
          </p:cNvPicPr>
          <p:nvPr/>
        </p:nvPicPr>
        <p:blipFill>
          <a:blip r:embed="rId4"/>
          <a:stretch>
            <a:fillRect/>
          </a:stretch>
        </p:blipFill>
        <p:spPr>
          <a:xfrm>
            <a:off x="2383091" y="1141445"/>
            <a:ext cx="7846232" cy="1926503"/>
          </a:xfrm>
          <a:prstGeom prst="rect">
            <a:avLst/>
          </a:prstGeom>
        </p:spPr>
      </p:pic>
    </p:spTree>
    <p:extLst>
      <p:ext uri="{BB962C8B-B14F-4D97-AF65-F5344CB8AC3E}">
        <p14:creationId xmlns:p14="http://schemas.microsoft.com/office/powerpoint/2010/main" val="2143098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id="{D8585EA5-A623-C2F2-A8B9-2BD8582DC3A0}"/>
              </a:ext>
            </a:extLst>
          </p:cNvPr>
          <p:cNvSpPr/>
          <p:nvPr/>
        </p:nvSpPr>
        <p:spPr>
          <a:xfrm>
            <a:off x="2795752" y="3174124"/>
            <a:ext cx="2049517"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id="{E51B4299-8BC9-FDAF-5032-26371B3C0009}"/>
              </a:ext>
            </a:extLst>
          </p:cNvPr>
          <p:cNvSpPr/>
          <p:nvPr/>
        </p:nvSpPr>
        <p:spPr>
          <a:xfrm>
            <a:off x="5202622" y="3205655"/>
            <a:ext cx="1849820"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id="{5B17DDC2-38DA-27FA-47F0-995CC9677012}"/>
              </a:ext>
            </a:extLst>
          </p:cNvPr>
          <p:cNvSpPr/>
          <p:nvPr/>
        </p:nvSpPr>
        <p:spPr>
          <a:xfrm>
            <a:off x="7367753" y="3184634"/>
            <a:ext cx="1849820"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id="{9747B6A0-4F4E-046B-A0C3-896B66CB61E9}"/>
              </a:ext>
            </a:extLst>
          </p:cNvPr>
          <p:cNvSpPr/>
          <p:nvPr/>
        </p:nvSpPr>
        <p:spPr>
          <a:xfrm>
            <a:off x="9627477" y="3174123"/>
            <a:ext cx="1849820"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id="{835C8D12-0A30-F85F-944B-069FAAA9F50A}"/>
              </a:ext>
            </a:extLst>
          </p:cNvPr>
          <p:cNvSpPr/>
          <p:nvPr/>
        </p:nvSpPr>
        <p:spPr>
          <a:xfrm>
            <a:off x="2816773" y="4677104"/>
            <a:ext cx="2049517"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id="{3A46EA3A-9055-C890-1C38-CEFB5DD98190}"/>
              </a:ext>
            </a:extLst>
          </p:cNvPr>
          <p:cNvSpPr/>
          <p:nvPr/>
        </p:nvSpPr>
        <p:spPr>
          <a:xfrm>
            <a:off x="5192111" y="4666594"/>
            <a:ext cx="2049517"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id="{44DDEEBD-8831-DB3C-EE09-53AEBFDE1DF6}"/>
              </a:ext>
            </a:extLst>
          </p:cNvPr>
          <p:cNvSpPr/>
          <p:nvPr/>
        </p:nvSpPr>
        <p:spPr>
          <a:xfrm>
            <a:off x="7441325" y="4656084"/>
            <a:ext cx="1828799"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id="{550BBD58-599E-F04D-1DCF-B85C67211EF4}"/>
              </a:ext>
            </a:extLst>
          </p:cNvPr>
          <p:cNvSpPr/>
          <p:nvPr/>
        </p:nvSpPr>
        <p:spPr>
          <a:xfrm>
            <a:off x="9722070" y="4582512"/>
            <a:ext cx="1828799"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id="{88F0EAC1-76A0-D065-0DAF-5DEFE8D4F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264" y="2963917"/>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5466ACE8-CA17-CFE3-17D1-311CFCABC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416" y="2900855"/>
            <a:ext cx="844126" cy="714704"/>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067372CE-3327-66BA-557D-B9999A8A7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568" y="2942897"/>
            <a:ext cx="844126" cy="714704"/>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id="{31D6840F-96C0-3DDE-CC45-CE901A19C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395" y="4403836"/>
            <a:ext cx="844126" cy="714704"/>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B652427B-ACA4-79D9-45BB-72B0B77C7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898" y="4372304"/>
            <a:ext cx="844126" cy="714704"/>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D5AB12E6-815F-C07E-8AA8-E6D8550BD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353" y="4298732"/>
            <a:ext cx="844126" cy="714704"/>
          </a:xfrm>
          <a:prstGeom prst="rect">
            <a:avLst/>
          </a:prstGeom>
        </p:spPr>
      </p:pic>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2"/>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165162"/>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đúng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đoạn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toàn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bộ</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ngắt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nghỉ</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phù</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hợp</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sau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chấm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phẩy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nhấn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vào</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chi </a:t>
            </a:r>
            <a:r>
              <a:rPr lang="en-US" sz="2400" dirty="0" err="1">
                <a:effectLst/>
                <a:ea typeface="Calibri" panose="020F0502020204030204" pitchFamily="34" charset="0"/>
                <a:cs typeface="Times New Roman" panose="02020603050405020304" pitchFamily="18" charset="0"/>
              </a:rPr>
              <a:t>tiết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văn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bản</a:t>
            </a:r>
            <a:r>
              <a:rPr lang="en-US" sz="2400" dirty="0">
                <a:effectLst/>
                <a:ea typeface="Calibri" panose="020F0502020204030204" pitchFamily="34"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Nhận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được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thông</a:t>
            </a:r>
            <a:r>
              <a:rPr lang="en-US" sz="2400" dirty="0">
                <a:effectLst/>
                <a:ea typeface="Calibri" panose="020F0502020204030204" pitchFamily="34" charset="0"/>
                <a:cs typeface="Times New Roman" panose="02020603050405020304" pitchFamily="18" charset="0"/>
              </a:rPr>
              <a:t> tin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dụng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vật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liệu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các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bước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Hiểu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nội</a:t>
            </a:r>
            <a:r>
              <a:rPr lang="en-US" sz="2400" dirty="0">
                <a:effectLst/>
                <a:ea typeface="Calibri" panose="020F0502020204030204" pitchFamily="34" charset="0"/>
                <a:cs typeface="Times New Roman" panose="02020603050405020304" pitchFamily="18" charset="0"/>
              </a:rPr>
              <a:t> dung </a:t>
            </a:r>
            <a:r>
              <a:rPr lang="en-US" sz="2400" dirty="0" err="1">
                <a:effectLst/>
                <a:ea typeface="Calibri" panose="020F0502020204030204" pitchFamily="34" charset="0"/>
                <a:cs typeface="Times New Roman" panose="02020603050405020304" pitchFamily="18" charset="0"/>
              </a:rPr>
              <a:t>khái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quát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của</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hướng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dẫn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69" y="1201917"/>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graphicFrame>
        <p:nvGraphicFramePr>
          <p:cNvPr id="8" name="Table 8">
            <a:extLst>
              <a:ext uri="{FF2B5EF4-FFF2-40B4-BE49-F238E27FC236}">
                <a16:creationId xmlns:a16="http://schemas.microsoft.com/office/drawing/2014/main" id="{CAB0442C-0EC5-94B2-F290-CCA01A85EF92}"/>
              </a:ext>
            </a:extLst>
          </p:cNvPr>
          <p:cNvGraphicFramePr>
            <a:graphicFrameLocks noGrp="1"/>
          </p:cNvGraphicFramePr>
          <p:nvPr>
            <p:extLst>
              <p:ext uri="{D42A27DB-BD31-4B8C-83A1-F6EECF244321}">
                <p14:modId xmlns:p14="http://schemas.microsoft.com/office/powerpoint/2010/main" val="3719131282"/>
              </p:ext>
            </p:extLst>
          </p:nvPr>
        </p:nvGraphicFramePr>
        <p:xfrm>
          <a:off x="3461407" y="2659116"/>
          <a:ext cx="8128000" cy="3878316"/>
        </p:xfrm>
        <a:graphic>
          <a:graphicData uri="http://schemas.openxmlformats.org/drawingml/2006/table">
            <a:tbl>
              <a:tblPr firstRow="1" bandRow="1">
                <a:tableStyleId>{00A15C55-8517-42AA-B614-E9B94910E393}</a:tableStyleId>
              </a:tblPr>
              <a:tblGrid>
                <a:gridCol w="1573048">
                  <a:extLst>
                    <a:ext uri="{9D8B030D-6E8A-4147-A177-3AD203B41FA5}">
                      <a16:colId xmlns:a16="http://schemas.microsoft.com/office/drawing/2014/main" val="966217342"/>
                    </a:ext>
                  </a:extLst>
                </a:gridCol>
                <a:gridCol w="6554952">
                  <a:extLst>
                    <a:ext uri="{9D8B030D-6E8A-4147-A177-3AD203B41FA5}">
                      <a16:colId xmlns:a16="http://schemas.microsoft.com/office/drawing/2014/main" val="1695840504"/>
                    </a:ext>
                  </a:extLst>
                </a:gridCol>
              </a:tblGrid>
              <a:tr h="969579">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00014"/>
                  </a:ext>
                </a:extLst>
              </a:tr>
              <a:tr h="969579">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13191"/>
                  </a:ext>
                </a:extLst>
              </a:tr>
              <a:tr h="969579">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001877"/>
                  </a:ext>
                </a:extLst>
              </a:tr>
              <a:tr h="969579">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908479"/>
                  </a:ext>
                </a:extLst>
              </a:tr>
            </a:tbl>
          </a:graphicData>
        </a:graphic>
      </p:graphicFrame>
      <p:sp>
        <p:nvSpPr>
          <p:cNvPr id="9" name="TextBox 8">
            <a:extLst>
              <a:ext uri="{FF2B5EF4-FFF2-40B4-BE49-F238E27FC236}">
                <a16:creationId xmlns:a16="http://schemas.microsoft.com/office/drawing/2014/main" id="{8F493208-C80C-765F-E5E0-3F66FFE51B84}"/>
              </a:ext>
            </a:extLst>
          </p:cNvPr>
          <p:cNvSpPr txBox="1"/>
          <p:nvPr/>
        </p:nvSpPr>
        <p:spPr>
          <a:xfrm>
            <a:off x="5108028" y="3605048"/>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Cắt: cắt hai hình chữ nhật để làm đầu thổ, thân thỏ; cắt hình tai thỏ từ giấy trắng, sau đó gấp theo đường kẻ nét đứt, cắt để từ giấy màu.</a:t>
            </a:r>
          </a:p>
        </p:txBody>
      </p:sp>
      <p:sp>
        <p:nvSpPr>
          <p:cNvPr id="10" name="TextBox 9">
            <a:extLst>
              <a:ext uri="{FF2B5EF4-FFF2-40B4-BE49-F238E27FC236}">
                <a16:creationId xmlns:a16="http://schemas.microsoft.com/office/drawing/2014/main" id="{EE54B0D5-122C-FBA0-3B15-30F5D3A56417}"/>
              </a:ext>
            </a:extLst>
          </p:cNvPr>
          <p:cNvSpPr txBox="1"/>
          <p:nvPr/>
        </p:nvSpPr>
        <p:spPr>
          <a:xfrm>
            <a:off x="5129049" y="4624551"/>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Dán</a:t>
            </a:r>
            <a:r>
              <a:rPr lang="en-US" sz="2000" b="1" dirty="0">
                <a:latin typeface="Calibri" panose="020F0502020204030204" pitchFamily="34" charset="0"/>
                <a:cs typeface="Calibri" panose="020F0502020204030204" pitchFamily="34" charset="0"/>
              </a:rPr>
              <a:t>:</a:t>
            </a:r>
            <a:r>
              <a:rPr lang="vi-VN" sz="2000" b="1" dirty="0">
                <a:latin typeface="Calibri" panose="020F0502020204030204" pitchFamily="34" charset="0"/>
                <a:cs typeface="Calibri" panose="020F0502020204030204" pitchFamily="34" charset="0"/>
              </a:rPr>
              <a:t> dùng hồ dán hai mép của mỗi hình chữ nhật để tạo đầu thỏ và thân thỏ, dán tại thỏ, đầu thỏ, thân thỏ với nhau, sau đó dán lên đế.</a:t>
            </a:r>
          </a:p>
        </p:txBody>
      </p:sp>
      <p:sp>
        <p:nvSpPr>
          <p:cNvPr id="20" name="TextBox 19">
            <a:extLst>
              <a:ext uri="{FF2B5EF4-FFF2-40B4-BE49-F238E27FC236}">
                <a16:creationId xmlns:a16="http://schemas.microsoft.com/office/drawing/2014/main" id="{6B00F3A8-407A-2C6B-028A-F03B109CA409}"/>
              </a:ext>
            </a:extLst>
          </p:cNvPr>
          <p:cNvSpPr txBox="1"/>
          <p:nvPr/>
        </p:nvSpPr>
        <p:spPr>
          <a:xfrm>
            <a:off x="5108028" y="5644055"/>
            <a:ext cx="6474372" cy="707886"/>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V</a:t>
            </a:r>
            <a:r>
              <a:rPr lang="en-US" sz="2000" b="1" dirty="0">
                <a:latin typeface="Calibri" panose="020F0502020204030204" pitchFamily="34" charset="0"/>
                <a:cs typeface="Calibri" panose="020F0502020204030204" pitchFamily="34" charset="0"/>
              </a:rPr>
              <a:t>ẽ:</a:t>
            </a:r>
            <a:r>
              <a:rPr lang="vi-VN" sz="2000" b="1" dirty="0">
                <a:latin typeface="Calibri" panose="020F0502020204030204" pitchFamily="34" charset="0"/>
                <a:cs typeface="Calibri" panose="020F0502020204030204" pitchFamily="34" charset="0"/>
              </a:rPr>
              <a:t> dùng bút màu vẽ trang trí tại thở; dùng bút màu vẽ mắt, râu, mũi, miệng ở đầu thỏ và tay ở thần thỏ.</a:t>
            </a:r>
          </a:p>
        </p:txBody>
      </p:sp>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331029" y="3374571"/>
            <a:ext cx="8109857" cy="2677656"/>
          </a:xfrm>
          <a:prstGeom prst="rect">
            <a:avLst/>
          </a:prstGeom>
          <a:noFill/>
        </p:spPr>
        <p:txBody>
          <a:bodyPr wrap="square" rtlCol="0">
            <a:spAutoFit/>
          </a:bodyPr>
          <a:lstStyle/>
          <a:p>
            <a:pPr algn="just"/>
            <a:r>
              <a:rPr lang="en-US" sz="2800" b="1" i="0" u="sng" dirty="0" err="1">
                <a:solidFill>
                  <a:srgbClr val="002060"/>
                </a:solidFill>
                <a:effectLst/>
                <a:latin typeface="Cambria" panose="02040503050406030204" pitchFamily="18" charset="0"/>
                <a:ea typeface="Cambria" panose="02040503050406030204" pitchFamily="18" charset="0"/>
              </a:rPr>
              <a:t>Ví</a:t>
            </a:r>
            <a:r>
              <a:rPr lang="en-US" sz="2800" b="1" i="0" u="sng" dirty="0">
                <a:solidFill>
                  <a:srgbClr val="002060"/>
                </a:solidFill>
                <a:effectLst/>
                <a:latin typeface="Cambria" panose="02040503050406030204" pitchFamily="18" charset="0"/>
                <a:ea typeface="Cambria" panose="02040503050406030204" pitchFamily="18" charset="0"/>
              </a:rPr>
              <a:t> </a:t>
            </a:r>
            <a:r>
              <a:rPr lang="en-US" sz="2800" b="1" i="0" u="sng" dirty="0" err="1">
                <a:solidFill>
                  <a:srgbClr val="002060"/>
                </a:solidFill>
                <a:effectLst/>
                <a:latin typeface="Cambria" panose="02040503050406030204" pitchFamily="18" charset="0"/>
                <a:ea typeface="Cambria" panose="02040503050406030204" pitchFamily="18" charset="0"/>
              </a:rPr>
              <a:t>dụ</a:t>
            </a:r>
            <a:r>
              <a:rPr lang="en-US" sz="2800" b="1" i="0" u="sng" dirty="0">
                <a:solidFill>
                  <a:srgbClr val="002060"/>
                </a:solidFill>
                <a:effectLst/>
                <a:latin typeface="Cambria" panose="02040503050406030204" pitchFamily="18" charset="0"/>
                <a:ea typeface="Cambria" panose="02040503050406030204" pitchFamily="18" charset="0"/>
              </a:rPr>
              <a:t>:</a:t>
            </a:r>
          </a:p>
          <a:p>
            <a:pPr algn="just"/>
            <a:r>
              <a:rPr lang="vi-VN" sz="2800" b="0" i="0" dirty="0">
                <a:solidFill>
                  <a:srgbClr val="002060"/>
                </a:solidFill>
                <a:effectLst/>
                <a:latin typeface="Cambria" panose="02040503050406030204" pitchFamily="18" charset="0"/>
                <a:ea typeface="Cambria" panose="02040503050406030204" pitchFamily="18" charset="0"/>
              </a:rPr>
              <a:t>Bước 1. Cắt</a:t>
            </a:r>
          </a:p>
          <a:p>
            <a:pPr algn="just"/>
            <a:r>
              <a:rPr lang="vi-VN" sz="2800" b="0" i="0" dirty="0">
                <a:solidFill>
                  <a:srgbClr val="002060"/>
                </a:solidFill>
                <a:effectLst/>
                <a:latin typeface="Cambria" panose="02040503050406030204" pitchFamily="18" charset="0"/>
                <a:ea typeface="Cambria" panose="02040503050406030204" pitchFamily="18" charset="0"/>
              </a:rPr>
              <a:t>- Cắt hai hình chữ nhật từ 2 tờ giấy trắng để làm đầu thỏ, thần thỏ.</a:t>
            </a:r>
          </a:p>
          <a:p>
            <a:pPr algn="just"/>
            <a:r>
              <a:rPr lang="vi-VN" sz="2800" b="0" i="0" dirty="0">
                <a:solidFill>
                  <a:srgbClr val="002060"/>
                </a:solidFill>
                <a:effectLst/>
                <a:latin typeface="Cambria" panose="02040503050406030204" pitchFamily="18" charset="0"/>
                <a:ea typeface="Cambria" panose="02040503050406030204" pitchFamily="18" charset="0"/>
              </a:rPr>
              <a:t>+ Hình thứ nhất: rộng 10 cm, dài 25 cm.</a:t>
            </a:r>
          </a:p>
          <a:p>
            <a:pPr algn="just"/>
            <a:r>
              <a:rPr lang="vi-VN" sz="2800" b="0" i="0" dirty="0">
                <a:solidFill>
                  <a:srgbClr val="002060"/>
                </a:solidFill>
                <a:effectLst/>
                <a:latin typeface="Cambria" panose="02040503050406030204" pitchFamily="18" charset="0"/>
                <a:ea typeface="Cambria" panose="02040503050406030204" pitchFamily="18" charset="0"/>
              </a:rPr>
              <a:t>+ Hình thứ hai: rộng 15 cm, dài 25 cm.</a:t>
            </a:r>
          </a:p>
        </p:txBody>
      </p:sp>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8"/>
            <a:ext cx="9646516"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DB81E88C-E519-E3C2-6908-D607E10F5BA0}"/>
              </a:ext>
            </a:extLst>
          </p:cNvPr>
          <p:cNvGrpSpPr/>
          <p:nvPr/>
        </p:nvGrpSpPr>
        <p:grpSpPr>
          <a:xfrm>
            <a:off x="872282" y="1554894"/>
            <a:ext cx="10420007" cy="4301619"/>
            <a:chOff x="175846" y="1521054"/>
            <a:chExt cx="6351112" cy="3991722"/>
          </a:xfrm>
        </p:grpSpPr>
        <p:pic>
          <p:nvPicPr>
            <p:cNvPr id="6" name="图片 3">
              <a:extLst>
                <a:ext uri="{FF2B5EF4-FFF2-40B4-BE49-F238E27FC236}">
                  <a16:creationId xmlns:a16="http://schemas.microsoft.com/office/drawing/2014/main"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Bài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đọc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hướng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dẫn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cách</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thỏ</a:t>
              </a:r>
              <a:r>
                <a:rPr lang="en-US" sz="4000" b="1" dirty="0">
                  <a:solidFill>
                    <a:srgbClr val="000000"/>
                  </a:solidFill>
                  <a:latin typeface="Cambria" panose="02040503050406030204" pitchFamily="18" charset="0"/>
                  <a:ea typeface="Cambria" panose="02040503050406030204" pitchFamily="18" charset="0"/>
                </a:rPr>
                <a:t> con </a:t>
              </a:r>
              <a:r>
                <a:rPr lang="en-US" sz="4000" b="1" dirty="0" err="1">
                  <a:solidFill>
                    <a:srgbClr val="000000"/>
                  </a:solidFill>
                  <a:latin typeface="Cambria" panose="02040503050406030204" pitchFamily="18" charset="0"/>
                  <a:ea typeface="Cambria" panose="02040503050406030204" pitchFamily="18" charset="0"/>
                </a:rPr>
                <a:t>từ</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giấy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Đây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món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đồ</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chơi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vị</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thể</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được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sự</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sáng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tạo</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của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người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4" name="Picture 3">
            <a:extLst>
              <a:ext uri="{FF2B5EF4-FFF2-40B4-BE49-F238E27FC236}">
                <a16:creationId xmlns:a16="http://schemas.microsoft.com/office/drawing/2014/main" id="{E157F67E-5AC5-D300-3BE0-7D28BF5D6036}"/>
              </a:ext>
            </a:extLst>
          </p:cNvPr>
          <p:cNvPicPr>
            <a:picLocks noChangeAspect="1"/>
          </p:cNvPicPr>
          <p:nvPr/>
        </p:nvPicPr>
        <p:blipFill>
          <a:blip r:embed="rId4"/>
          <a:stretch>
            <a:fillRect/>
          </a:stretch>
        </p:blipFill>
        <p:spPr>
          <a:xfrm>
            <a:off x="2883491" y="876433"/>
            <a:ext cx="8144962" cy="1926503"/>
          </a:xfrm>
          <a:prstGeom prst="rect">
            <a:avLst/>
          </a:prstGeom>
        </p:spPr>
      </p:pic>
    </p:spTree>
    <p:extLst>
      <p:ext uri="{BB962C8B-B14F-4D97-AF65-F5344CB8AC3E}">
        <p14:creationId xmlns:p14="http://schemas.microsoft.com/office/powerpoint/2010/main" val="87043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Arial"/>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Sắp đến sinh nhật Hoa, Hà quyết định làm tặng bạn một con thỏ bằng giấy. Hà đã chuẩn bị dụng cụ, vật liệu và làm theo cách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trắng hoặc bìa (2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màu (1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hai hình chữ nhật từ 2 tờ giấy trắng để làm đầu thỏ, thần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1579553134"/>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 là Hà đã có một chú thỏ con đáng yêu bằng giấy để tặng Hoa trong ngày sinh nhật. Hi vọng Hoa sẽ vui sướng đón nhận món quà của bạn.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720430200"/>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97180" y="256115"/>
            <a:ext cx="11597641"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diễn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cảm</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bài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F7948F34-3D7C-49FD-94DC-C4590A371491}"/>
              </a:ext>
            </a:extLst>
          </p:cNvPr>
          <p:cNvGrpSpPr/>
          <p:nvPr/>
        </p:nvGrpSpPr>
        <p:grpSpPr>
          <a:xfrm>
            <a:off x="6622813" y="2655695"/>
            <a:ext cx="6671523" cy="3988175"/>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3181108"/>
                <a:ext cx="3866191" cy="65298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3110904"/>
              <a:ext cx="3573146" cy="1142829"/>
            </a:xfrm>
            <a:prstGeom prst="rect">
              <a:avLst/>
            </a:prstGeom>
            <a:noFill/>
          </p:spPr>
          <p:txBody>
            <a:bodyPr wrap="square" lIns="86699" tIns="43349" rIns="86699" bIns="43349">
              <a:spAutoFit/>
            </a:bodyPr>
            <a:lstStyle/>
            <a:p>
              <a:pPr algn="ctr" defTabSz="1219170">
                <a:buClr>
                  <a:srgbClr val="000000"/>
                </a:buClr>
              </a:pPr>
              <a:r>
                <a:rPr lang="en-US" altLang="zh-CN" sz="9333" b="1" kern="0" cap="all">
                  <a:solidFill>
                    <a:srgbClr val="CE2C81"/>
                  </a:solidFill>
                  <a:effectLst>
                    <a:glow rad="63500">
                      <a:srgbClr val="FFC000">
                        <a:satMod val="175000"/>
                        <a:alpha val="40000"/>
                      </a:srgbClr>
                    </a:glow>
                  </a:effectLst>
                  <a:latin typeface="Cambria" panose="02040503050406030204" pitchFamily="18" charset="0"/>
                  <a:ea typeface="Cambria" panose="02040503050406030204" pitchFamily="18" charset="0"/>
                  <a:cs typeface="Arial" panose="020B0604020202020204" pitchFamily="34" charset="0"/>
                  <a:sym typeface="Arial"/>
                </a:rPr>
                <a:t>Dặn dò</a:t>
              </a:r>
              <a:endParaRPr lang="zh-CN" altLang="en-US" sz="9333" b="1" kern="0" cap="all" dirty="0">
                <a:solidFill>
                  <a:srgbClr val="00B050"/>
                </a:solidFill>
                <a:effectLst>
                  <a:glow rad="63500">
                    <a:srgbClr val="A5A5A5">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1133961" y="1452092"/>
            <a:ext cx="9705927"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tập</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trả</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lời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câu</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hỏi</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6">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7"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6">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8"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6">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1"/>
          <a:srcRect r="40828" b="22411"/>
          <a:stretch/>
        </p:blipFill>
        <p:spPr>
          <a:xfrm flipH="1">
            <a:off x="-601" y="777823"/>
            <a:ext cx="3483127" cy="6089702"/>
          </a:xfrm>
          <a:prstGeom prst="rect">
            <a:avLst/>
          </a:prstGeom>
        </p:spPr>
      </p:pic>
      <p:pic>
        <p:nvPicPr>
          <p:cNvPr id="31" name="Picture 12">
            <a:extLst>
              <a:ext uri="{FF2B5EF4-FFF2-40B4-BE49-F238E27FC236}">
                <a16:creationId xmlns:a16="http://schemas.microsoft.com/office/drawing/2014/main" id="{8BFD1001-023D-7D66-C02C-C922DBED38C0}"/>
              </a:ext>
            </a:extLst>
          </p:cNvPr>
          <p:cNvPicPr>
            <a:picLocks noChangeAspect="1"/>
          </p:cNvPicPr>
          <p:nvPr/>
        </p:nvPicPr>
        <p:blipFill>
          <a:blip r:embed="rId12"/>
          <a:srcRect/>
          <a:stretch>
            <a:fillRect/>
          </a:stretch>
        </p:blipFill>
        <p:spPr>
          <a:xfrm>
            <a:off x="8386807" y="879566"/>
            <a:ext cx="3699664" cy="1516862"/>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FDA5C6F1-DE2B-B986-C51D-E2A5ED62C998}"/>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3400372" y="857059"/>
            <a:ext cx="4624370" cy="3746246"/>
          </a:xfrm>
          <a:prstGeom prst="rect">
            <a:avLst/>
          </a:prstGeom>
        </p:spPr>
      </p:pic>
      <p:pic>
        <p:nvPicPr>
          <p:cNvPr id="3" name="Picture 2">
            <a:extLst>
              <a:ext uri="{FF2B5EF4-FFF2-40B4-BE49-F238E27FC236}">
                <a16:creationId xmlns:a16="http://schemas.microsoft.com/office/drawing/2014/main" id="{51AA4C9C-9211-5C70-B63F-E563187E8228}"/>
              </a:ext>
            </a:extLst>
          </p:cNvPr>
          <p:cNvPicPr>
            <a:picLocks noChangeAspect="1"/>
          </p:cNvPicPr>
          <p:nvPr/>
        </p:nvPicPr>
        <p:blipFill>
          <a:blip r:embed="rId14"/>
          <a:stretch>
            <a:fillRect/>
          </a:stretch>
        </p:blipFill>
        <p:spPr>
          <a:xfrm>
            <a:off x="3878037" y="1557418"/>
            <a:ext cx="3731075" cy="25239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4D3C47-4B73-B65D-D63C-B4C758330E60}"/>
              </a:ext>
            </a:extLst>
          </p:cNvPr>
          <p:cNvPicPr>
            <a:picLocks noChangeAspect="1"/>
          </p:cNvPicPr>
          <p:nvPr/>
        </p:nvPicPr>
        <p:blipFill>
          <a:blip r:embed="rId6"/>
          <a:stretch>
            <a:fillRect/>
          </a:stretch>
        </p:blipFill>
        <p:spPr>
          <a:xfrm>
            <a:off x="231906" y="-238639"/>
            <a:ext cx="11613887" cy="3060457"/>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pic>
        <p:nvPicPr>
          <p:cNvPr id="3" name="Picture 3">
            <a:extLst>
              <a:ext uri="{FF2B5EF4-FFF2-40B4-BE49-F238E27FC236}">
                <a16:creationId xmlns:a16="http://schemas.microsoft.com/office/drawing/2014/main" id="{C22BF2F3-A13D-7C78-2A49-C9BF6F4C7A64}"/>
              </a:ext>
            </a:extLst>
          </p:cNvPr>
          <p:cNvPicPr>
            <a:picLocks noChangeAspect="1"/>
          </p:cNvPicPr>
          <p:nvPr/>
        </p:nvPicPr>
        <p:blipFill>
          <a:blip r:embed="rId3"/>
          <a:srcRect/>
          <a:stretch>
            <a:fillRect/>
          </a:stretch>
        </p:blipFill>
        <p:spPr>
          <a:xfrm>
            <a:off x="5946325" y="97486"/>
            <a:ext cx="4169445" cy="2308830"/>
          </a:xfrm>
          <a:prstGeom prst="rect">
            <a:avLst/>
          </a:prstGeom>
        </p:spPr>
      </p:pic>
      <p:pic>
        <p:nvPicPr>
          <p:cNvPr id="6" name="Picture 5" descr="A group of cartoon characters&#10;&#10;Description automatically generated with low confidence">
            <a:extLst>
              <a:ext uri="{FF2B5EF4-FFF2-40B4-BE49-F238E27FC236}">
                <a16:creationId xmlns:a16="http://schemas.microsoft.com/office/drawing/2014/main" id="{39795A80-6047-01F9-14B5-E1D5298AC2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567" b="75131" l="76710" r="96627">
                        <a14:foregroundMark x1="76895" y1="46179" x2="76710" y2="57946"/>
                        <a14:foregroundMark x1="79413" y1="46543" x2="87338" y2="72665"/>
                        <a14:foregroundMark x1="86622" y1="60938" x2="86622" y2="65144"/>
                        <a14:foregroundMark x1="79413" y1="49697" x2="79413" y2="49858"/>
                        <a14:foregroundMark x1="78997" y1="49333" x2="78997" y2="49333"/>
                        <a14:foregroundMark x1="78997" y1="49333" x2="80499" y2="52487"/>
                        <a14:foregroundMark x1="86738" y1="61787" x2="88031" y2="64618"/>
                        <a14:foregroundMark x1="87731" y1="59887" x2="85213" y2="63203"/>
                        <a14:foregroundMark x1="84311" y1="62313" x2="86114" y2="62151"/>
                        <a14:foregroundMark x1="84519" y1="61626" x2="87130" y2="61989"/>
                        <a14:foregroundMark x1="87338" y1="59887" x2="87223" y2="61989"/>
                        <a14:foregroundMark x1="83711" y1="60049" x2="85328" y2="64618"/>
                        <a14:foregroundMark x1="84727" y1="61787" x2="84727" y2="61787"/>
                        <a14:foregroundMark x1="84727" y1="61787" x2="84727" y2="61787"/>
                        <a14:foregroundMark x1="84727" y1="61989" x2="84727" y2="61989"/>
                        <a14:foregroundMark x1="85213" y1="74444" x2="86437" y2="74444"/>
                        <a14:foregroundMark x1="85813" y1="74606" x2="86530" y2="75131"/>
                        <a14:foregroundMark x1="85929" y1="74242" x2="85929" y2="74242"/>
                        <a14:foregroundMark x1="89140" y1="44763" x2="89926" y2="47756"/>
                        <a14:foregroundMark x1="89926" y1="47756" x2="89926" y2="47756"/>
                        <a14:foregroundMark x1="89325" y1="46704" x2="89926" y2="47756"/>
                      </a14:backgroundRemoval>
                    </a14:imgEffect>
                  </a14:imgLayer>
                </a14:imgProps>
              </a:ext>
              <a:ext uri="{28A0092B-C50C-407E-A947-70E740481C1C}">
                <a14:useLocalDpi xmlns:a14="http://schemas.microsoft.com/office/drawing/2010/main" val="0"/>
              </a:ext>
            </a:extLst>
          </a:blip>
          <a:srcRect l="74896" t="20702" r="942" b="20000"/>
          <a:stretch/>
        </p:blipFill>
        <p:spPr>
          <a:xfrm>
            <a:off x="8283595" y="2081463"/>
            <a:ext cx="3820173" cy="5357752"/>
          </a:xfrm>
          <a:prstGeom prst="rect">
            <a:avLst/>
          </a:prstGeom>
        </p:spPr>
      </p:pic>
      <p:sp>
        <p:nvSpPr>
          <p:cNvPr id="11" name="Speech Bubble: Oval 10">
            <a:extLst>
              <a:ext uri="{FF2B5EF4-FFF2-40B4-BE49-F238E27FC236}">
                <a16:creationId xmlns:a16="http://schemas.microsoft.com/office/drawing/2014/main" id="{EEF52D6D-3D36-2830-B82A-E9AAC45D8933}"/>
              </a:ext>
            </a:extLst>
          </p:cNvPr>
          <p:cNvSpPr/>
          <p:nvPr/>
        </p:nvSpPr>
        <p:spPr>
          <a:xfrm>
            <a:off x="238125" y="96252"/>
            <a:ext cx="9694695" cy="3351798"/>
          </a:xfrm>
          <a:prstGeom prst="wedgeEllipseCallout">
            <a:avLst>
              <a:gd name="adj1" fmla="val 41946"/>
              <a:gd name="adj2" fmla="val 4410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00B050"/>
                </a:solidFill>
                <a:ea typeface="LNTH-LuoLuoNotangYuanTi 1" pitchFamily="2" charset="-128"/>
                <a:cs typeface="LNTH-LuoLuoNotangYuanTi 1" pitchFamily="2" charset="-128"/>
              </a:rPr>
              <a:t>Đọc</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lại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Bầu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trời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mùa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và</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nêu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cảm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nghĩ</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của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về</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một</a:t>
            </a:r>
            <a:r>
              <a:rPr lang="en-US" sz="4400" b="1" dirty="0">
                <a:solidFill>
                  <a:srgbClr val="00B050"/>
                </a:solidFill>
                <a:ea typeface="LNTH-LuoLuoNotangYuanTi 1" pitchFamily="2" charset="-128"/>
                <a:cs typeface="LNTH-LuoLuoNotangYuanTi 1" pitchFamily="2" charset="-128"/>
              </a:rPr>
              <a:t> chi </a:t>
            </a:r>
            <a:r>
              <a:rPr lang="en-US" sz="4400" b="1" dirty="0" err="1">
                <a:solidFill>
                  <a:srgbClr val="00B050"/>
                </a:solidFill>
                <a:ea typeface="LNTH-LuoLuoNotangYuanTi 1" pitchFamily="2" charset="-128"/>
                <a:cs typeface="LNTH-LuoLuoNotangYuanTi 1" pitchFamily="2" charset="-128"/>
              </a:rPr>
              <a:t>tiết</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thích</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trong</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đọc</a:t>
            </a:r>
            <a:endParaRPr kumimoji="0" lang="en-US" sz="4400" b="1"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04391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3"/>
          <a:stretch>
            <a:fillRect/>
          </a:stretch>
        </p:blipFill>
        <p:spPr>
          <a:xfrm>
            <a:off x="-2" y="8021"/>
            <a:ext cx="12192002" cy="2720975"/>
          </a:xfrm>
          <a:prstGeom prst="rect">
            <a:avLst/>
          </a:prstGeom>
        </p:spPr>
      </p:pic>
      <p:pic>
        <p:nvPicPr>
          <p:cNvPr id="5" name="Picture 4" descr="A picture containing queen, clipart, vector graphics&#10;&#10;Description automatically generated">
            <a:extLst>
              <a:ext uri="{FF2B5EF4-FFF2-40B4-BE49-F238E27FC236}">
                <a16:creationId xmlns:a16="http://schemas.microsoft.com/office/drawing/2014/main" id="{34F5BE67-4725-28D1-AE0D-44C7F8BCD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p:blipFill>
        <p:spPr>
          <a:xfrm>
            <a:off x="-409074" y="1620518"/>
            <a:ext cx="4518359" cy="5812351"/>
          </a:xfrm>
          <a:prstGeom prst="rect">
            <a:avLst/>
          </a:prstGeom>
        </p:spPr>
      </p:pic>
      <p:sp>
        <p:nvSpPr>
          <p:cNvPr id="7" name="Rectangle: Diagonal Corners Rounded 6">
            <a:extLst>
              <a:ext uri="{FF2B5EF4-FFF2-40B4-BE49-F238E27FC236}">
                <a16:creationId xmlns:a16="http://schemas.microsoft.com/office/drawing/2014/main" id="{4848E840-5F57-41AA-5D0C-63DE15A37BAE}"/>
              </a:ext>
            </a:extLst>
          </p:cNvPr>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7">
            <a:extLst>
              <a:ext uri="{FF2B5EF4-FFF2-40B4-BE49-F238E27FC236}">
                <a16:creationId xmlns:a16="http://schemas.microsoft.com/office/drawing/2014/main" id="{77ED0879-8849-10AA-ED15-E4B0FF269341}"/>
              </a:ext>
            </a:extLst>
          </p:cNvPr>
          <p:cNvSpPr/>
          <p:nvPr/>
        </p:nvSpPr>
        <p:spPr>
          <a:xfrm rot="231609">
            <a:off x="3983939" y="2002462"/>
            <a:ext cx="6541360" cy="4004518"/>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Em biết làm những đồ chơi nào? </a:t>
            </a:r>
            <a:endParaRPr lang="en-US"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endParaRPr>
          </a:p>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Chia sẻ với bạn cách làm một đồ chơi?</a:t>
            </a:r>
            <a:endParaRPr kumimoji="0" lang="vi-VN" b="1" i="0" u="none" strike="noStrike" kern="1200" cap="none" spc="0" normalizeH="0" baseline="0" noProof="0" dirty="0">
              <a:ln>
                <a:noFill/>
              </a:ln>
              <a:solidFill>
                <a:prstClr val="black"/>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9" name="Picture 17">
            <a:extLst>
              <a:ext uri="{FF2B5EF4-FFF2-40B4-BE49-F238E27FC236}">
                <a16:creationId xmlns:a16="http://schemas.microsoft.com/office/drawing/2014/main" id="{E57C022A-498D-CD4F-3F61-15C04FDF560B}"/>
              </a:ext>
            </a:extLst>
          </p:cNvPr>
          <p:cNvPicPr>
            <a:picLocks noChangeAspect="1"/>
          </p:cNvPicPr>
          <p:nvPr/>
        </p:nvPicPr>
        <p:blipFill>
          <a:blip r:embed="rId6"/>
          <a:srcRect/>
          <a:stretch>
            <a:fillRect/>
          </a:stretch>
        </p:blipFill>
        <p:spPr>
          <a:xfrm>
            <a:off x="9806122" y="5307216"/>
            <a:ext cx="1187193" cy="1075893"/>
          </a:xfrm>
          <a:prstGeom prst="rect">
            <a:avLst/>
          </a:prstGeom>
        </p:spPr>
      </p:pic>
      <p:pic>
        <p:nvPicPr>
          <p:cNvPr id="10" name="Picture 41">
            <a:extLst>
              <a:ext uri="{FF2B5EF4-FFF2-40B4-BE49-F238E27FC236}">
                <a16:creationId xmlns:a16="http://schemas.microsoft.com/office/drawing/2014/main" id="{E9C5576B-2547-1374-988A-94313BD062BC}"/>
              </a:ext>
            </a:extLst>
          </p:cNvPr>
          <p:cNvPicPr>
            <a:picLocks noChangeAspect="1"/>
          </p:cNvPicPr>
          <p:nvPr/>
        </p:nvPicPr>
        <p:blipFill>
          <a:blip r:embed="rId7"/>
          <a:srcRect/>
          <a:stretch>
            <a:fillRect/>
          </a:stretch>
        </p:blipFill>
        <p:spPr>
          <a:xfrm>
            <a:off x="3492405" y="1473873"/>
            <a:ext cx="1352903" cy="1380514"/>
          </a:xfrm>
          <a:prstGeom prst="rect">
            <a:avLst/>
          </a:prstGeom>
        </p:spPr>
      </p:pic>
    </p:spTree>
    <p:extLst>
      <p:ext uri="{BB962C8B-B14F-4D97-AF65-F5344CB8AC3E}">
        <p14:creationId xmlns:p14="http://schemas.microsoft.com/office/powerpoint/2010/main" val="85465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2"/>
          <a:stretch>
            <a:fillRect/>
          </a:stretch>
        </p:blipFill>
        <p:spPr>
          <a:xfrm>
            <a:off x="2686049" y="2519483"/>
            <a:ext cx="6490673" cy="3757492"/>
          </a:xfrm>
          <a:prstGeom prst="rect">
            <a:avLst/>
          </a:prstGeom>
        </p:spPr>
      </p:pic>
      <p:pic>
        <p:nvPicPr>
          <p:cNvPr id="9" name="Picture 8">
            <a:extLst>
              <a:ext uri="{FF2B5EF4-FFF2-40B4-BE49-F238E27FC236}">
                <a16:creationId xmlns:a16="http://schemas.microsoft.com/office/drawing/2014/main" id="{8315B14F-07EC-ECC3-D229-851A80E64830}"/>
              </a:ext>
            </a:extLst>
          </p:cNvPr>
          <p:cNvPicPr>
            <a:picLocks noChangeAspect="1"/>
          </p:cNvPicPr>
          <p:nvPr/>
        </p:nvPicPr>
        <p:blipFill>
          <a:blip r:embed="rId3"/>
          <a:stretch>
            <a:fillRect/>
          </a:stretch>
        </p:blipFill>
        <p:spPr>
          <a:xfrm>
            <a:off x="1727437" y="1165025"/>
            <a:ext cx="9175275" cy="1670449"/>
          </a:xfrm>
          <a:prstGeom prst="rect">
            <a:avLst/>
          </a:prstGeom>
        </p:spPr>
      </p:pic>
    </p:spTree>
    <p:extLst>
      <p:ext uri="{BB962C8B-B14F-4D97-AF65-F5344CB8AC3E}">
        <p14:creationId xmlns:p14="http://schemas.microsoft.com/office/powerpoint/2010/main" val="80704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 name="Group 2">
            <a:extLst>
              <a:ext uri="{FF2B5EF4-FFF2-40B4-BE49-F238E27FC236}">
                <a16:creationId xmlns:a16="http://schemas.microsoft.com/office/drawing/2014/main" id="{5480B334-1D24-9FB6-315F-F24839EB85CF}"/>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FBB70B4E-2439-B008-7D99-9055500B35C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3A779F7E-34DC-7DEA-8B2A-2CD058A58745}"/>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56AF5351-05E8-825B-4EDB-23ED28D0A86F}"/>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CAB1DF0B-A492-AA8D-7DE8-64C5A1E2C2C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EBF60BA1-3F04-E1B0-7083-28AD1507E138}"/>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B99AA801-FDDA-1FDE-ED19-44BFEDAF6EB4}"/>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5EBC6439-0A5B-F6C9-B97A-429652BDACD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CCB8CA52-39FA-E405-DE93-396614C0E812}"/>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41193007-2C68-CBF6-73C7-8E57DB51BA8A}"/>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A0C6B720-8348-7BA7-762C-4153B1C957C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340908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algn="just"/>
            <a:r>
              <a:rPr lang="vi-VN" sz="2400" b="1" i="0" dirty="0">
                <a:solidFill>
                  <a:srgbClr val="000000"/>
                </a:solidFill>
                <a:effectLst/>
                <a:latin typeface="Calibri" panose="020F0502020204030204" pitchFamily="34" charset="0"/>
                <a:cs typeface="Calibri" panose="020F0502020204030204" pitchFamily="34" charset="0"/>
              </a:rPr>
              <a:t>Dụng cụ, vật liệu</a:t>
            </a:r>
            <a:endParaRPr lang="en-US"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a:t>
            </a:r>
            <a:r>
              <a:rPr lang="en-US" sz="2400" b="0" i="0" dirty="0">
                <a:solidFill>
                  <a:srgbClr val="000000"/>
                </a:solidFill>
                <a:effectLst/>
                <a:latin typeface="Calibri" panose="020F0502020204030204" pitchFamily="34" charset="0"/>
                <a:cs typeface="Calibri" panose="020F0502020204030204" pitchFamily="34" charset="0"/>
              </a:rPr>
              <a:t> K</a:t>
            </a:r>
            <a:r>
              <a:rPr lang="vi-VN" sz="2400" b="0" i="0" dirty="0">
                <a:solidFill>
                  <a:srgbClr val="000000"/>
                </a:solidFill>
                <a:effectLst/>
                <a:latin typeface="Calibri" panose="020F0502020204030204" pitchFamily="34" charset="0"/>
                <a:cs typeface="Calibri" panose="020F0502020204030204" pitchFamily="34" charset="0"/>
              </a:rPr>
              <a:t>éo, bút chì, bút màu</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hồ</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dán</a:t>
            </a:r>
            <a:r>
              <a:rPr lang="en-US" sz="2400" b="0" i="0" dirty="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Giấy trắng hoặc bìa (2 tờ).</a:t>
            </a:r>
          </a:p>
          <a:p>
            <a:pPr algn="just"/>
            <a:r>
              <a:rPr lang="vi-VN" sz="2400" b="0" i="0" dirty="0">
                <a:solidFill>
                  <a:srgbClr val="000000"/>
                </a:solidFill>
                <a:effectLst/>
                <a:latin typeface="Calibri" panose="020F0502020204030204" pitchFamily="34" charset="0"/>
                <a:cs typeface="Calibri" panose="020F0502020204030204" pitchFamily="34" charset="0"/>
              </a:rPr>
              <a:t>- Giấy màu (1 tờ).</a:t>
            </a:r>
          </a:p>
          <a:p>
            <a:pPr algn="just"/>
            <a:r>
              <a:rPr lang="vi-VN" sz="2400" b="1" i="0" dirty="0">
                <a:solidFill>
                  <a:srgbClr val="000000"/>
                </a:solidFill>
                <a:effectLst/>
                <a:latin typeface="Calibri" panose="020F0502020204030204" pitchFamily="34" charset="0"/>
                <a:cs typeface="Calibri" panose="020F0502020204030204" pitchFamily="34" charset="0"/>
              </a:rPr>
              <a:t>Cách làm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Bước 1. Cắt</a:t>
            </a:r>
          </a:p>
          <a:p>
            <a:pPr algn="just"/>
            <a:r>
              <a:rPr lang="vi-VN" sz="2400" b="0" i="0" dirty="0">
                <a:solidFill>
                  <a:srgbClr val="000000"/>
                </a:solidFill>
                <a:effectLst/>
                <a:latin typeface="Calibri" panose="020F0502020204030204" pitchFamily="34" charset="0"/>
                <a:cs typeface="Calibri" panose="020F0502020204030204" pitchFamily="34" charset="0"/>
              </a:rPr>
              <a:t>- Cắt hai hình chữ nhật từ 2 tờ giấy trắng để làm đầu thỏ, thần thỏ.</a:t>
            </a:r>
          </a:p>
          <a:p>
            <a:pPr algn="just"/>
            <a:r>
              <a:rPr lang="vi-VN" sz="2400" b="0" i="0" dirty="0">
                <a:solidFill>
                  <a:srgbClr val="000000"/>
                </a:solidFill>
                <a:effectLst/>
                <a:latin typeface="Calibri" panose="020F0502020204030204" pitchFamily="34" charset="0"/>
                <a:cs typeface="Calibri" panose="020F0502020204030204" pitchFamily="34" charset="0"/>
              </a:rPr>
              <a:t>+ Hình thứ nhất: rộng 10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Hình thứ hai: rộng 15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Cắt hình tai thỏ từ giấy trắng, sau đó gấp theo đường kẻ nét đứt (như hình bên).</a:t>
            </a:r>
          </a:p>
          <a:p>
            <a:pPr algn="just"/>
            <a:r>
              <a:rPr lang="vi-VN" sz="2400" b="0" i="0" dirty="0">
                <a:solidFill>
                  <a:srgbClr val="000000"/>
                </a:solidFill>
                <a:effectLst/>
                <a:latin typeface="Calibri" panose="020F0502020204030204" pitchFamily="34"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396930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2. Dán</a:t>
            </a:r>
          </a:p>
          <a:p>
            <a:pPr algn="just"/>
            <a:r>
              <a:rPr lang="vi-VN" sz="2400" b="0" i="0" dirty="0">
                <a:solidFill>
                  <a:srgbClr val="000000"/>
                </a:solidFill>
                <a:effectLst/>
                <a:latin typeface="Calibri" panose="020F0502020204030204" pitchFamily="34" charset="0"/>
                <a:cs typeface="Calibri" panose="020F0502020204030204" pitchFamily="34" charset="0"/>
              </a:rPr>
              <a:t>- Dùng hồ dán hai mép của mỗi hình chữ nhật để tạo đầu thỏ và thân thỏ.</a:t>
            </a:r>
          </a:p>
          <a:p>
            <a:pPr algn="just"/>
            <a:r>
              <a:rPr lang="vi-VN" sz="2400" b="0" i="0" dirty="0">
                <a:solidFill>
                  <a:srgbClr val="000000"/>
                </a:solidFill>
                <a:effectLst/>
                <a:latin typeface="Calibri" panose="020F0502020204030204" pitchFamily="34"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3. Vẽ</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trang trí tai thỏ.</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algn="r"/>
            <a:r>
              <a:rPr lang="vi-VN" sz="2400" b="0" i="0" dirty="0">
                <a:solidFill>
                  <a:srgbClr val="000000"/>
                </a:solidFill>
                <a:effectLst/>
                <a:latin typeface="Calibri" panose="020F0502020204030204" pitchFamily="34" charset="0"/>
                <a:cs typeface="Calibri" panose="020F0502020204030204" pitchFamily="34" charset="0"/>
              </a:rPr>
              <a:t>(Lâm Anh </a:t>
            </a:r>
            <a:r>
              <a:rPr lang="vi-VN" sz="2400" b="0" i="1" dirty="0">
                <a:solidFill>
                  <a:srgbClr val="000000"/>
                </a:solidFill>
                <a:effectLst/>
                <a:latin typeface="Calibri" panose="020F0502020204030204" pitchFamily="34" charset="0"/>
                <a:cs typeface="Calibri" panose="020F0502020204030204" pitchFamily="34" charset="0"/>
              </a:rPr>
              <a:t>tổng hợp</a:t>
            </a:r>
            <a:r>
              <a:rPr lang="vi-VN" sz="2400" b="0" i="0" dirty="0">
                <a:solidFill>
                  <a:srgbClr val="00000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6626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1822</Words>
  <Application>Microsoft Office PowerPoint</Application>
  <PresentationFormat>Widescreen</PresentationFormat>
  <Paragraphs>157</Paragraphs>
  <Slides>31</Slides>
  <Notes>10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31</vt:i4>
      </vt:variant>
    </vt:vector>
  </HeadingPairs>
  <TitlesOfParts>
    <vt:vector size="47" baseType="lpstr">
      <vt:lpstr>等线</vt:lpstr>
      <vt:lpstr>UVN Bach Dang Nang</vt:lpstr>
      <vt:lpstr>印品黑体</vt:lpstr>
      <vt:lpstr>Arial</vt:lpstr>
      <vt:lpstr>Calibri</vt:lpstr>
      <vt:lpstr>Calibri Light</vt:lpstr>
      <vt:lpstr>Cambria</vt:lpstr>
      <vt:lpstr>Segoe UI Historic</vt:lpstr>
      <vt:lpstr>Times New Roman</vt:lpstr>
      <vt:lpstr>Wingdings</vt:lpstr>
      <vt:lpstr>1_Office Theme</vt:lpstr>
      <vt:lpstr>Office 主题</vt:lpstr>
      <vt:lpstr>2_Office Theme</vt:lpstr>
      <vt:lpstr>3_Office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55</cp:revision>
  <dcterms:created xsi:type="dcterms:W3CDTF">2023-09-16T11:10:23Z</dcterms:created>
  <dcterms:modified xsi:type="dcterms:W3CDTF">2023-10-09T14:05:20Z</dcterms:modified>
</cp:coreProperties>
</file>