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activeX/activeX2.xml" ContentType="application/vnd.ms-office.activeX+xml"/>
  <Override PartName="/ppt/tags/tag2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282" r:id="rId3"/>
    <p:sldId id="257" r:id="rId4"/>
    <p:sldId id="260" r:id="rId5"/>
    <p:sldId id="262" r:id="rId6"/>
    <p:sldId id="263" r:id="rId7"/>
    <p:sldId id="274" r:id="rId8"/>
    <p:sldId id="286" r:id="rId9"/>
    <p:sldId id="264" r:id="rId10"/>
    <p:sldId id="11693" r:id="rId11"/>
    <p:sldId id="283" r:id="rId12"/>
    <p:sldId id="267" r:id="rId13"/>
    <p:sldId id="268" r:id="rId14"/>
    <p:sldId id="285" r:id="rId15"/>
    <p:sldId id="266" r:id="rId16"/>
    <p:sldId id="284" r:id="rId17"/>
    <p:sldId id="287" r:id="rId18"/>
    <p:sldId id="269" r:id="rId19"/>
    <p:sldId id="270" r:id="rId20"/>
    <p:sldId id="272" r:id="rId21"/>
    <p:sldId id="273" r:id="rId22"/>
    <p:sldId id="288" r:id="rId23"/>
    <p:sldId id="280" r:id="rId24"/>
    <p:sldId id="289" r:id="rId25"/>
    <p:sldId id="11694" r:id="rId26"/>
    <p:sldId id="292" r:id="rId27"/>
    <p:sldId id="293" r:id="rId28"/>
    <p:sldId id="281" r:id="rId29"/>
    <p:sldId id="3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0418" autoAdjust="0"/>
  </p:normalViewPr>
  <p:slideViewPr>
    <p:cSldViewPr snapToGrid="0">
      <p:cViewPr varScale="1">
        <p:scale>
          <a:sx n="67" d="100"/>
          <a:sy n="67" d="100"/>
        </p:scale>
        <p:origin x="38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t>‹#›</a:t>
            </a:fld>
            <a:endParaRPr lang="en-US"/>
          </a:p>
        </p:txBody>
      </p:sp>
    </p:spTree>
    <p:extLst>
      <p:ext uri="{BB962C8B-B14F-4D97-AF65-F5344CB8AC3E}">
        <p14:creationId xmlns:p14="http://schemas.microsoft.com/office/powerpoint/2010/main" val="248641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a:t>
            </a:fld>
            <a:endParaRPr lang="en-US"/>
          </a:p>
        </p:txBody>
      </p:sp>
    </p:spTree>
    <p:extLst>
      <p:ext uri="{BB962C8B-B14F-4D97-AF65-F5344CB8AC3E}">
        <p14:creationId xmlns:p14="http://schemas.microsoft.com/office/powerpoint/2010/main" val="179153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17</a:t>
            </a:fld>
            <a:endParaRPr lang="en-US"/>
          </a:p>
        </p:txBody>
      </p:sp>
    </p:spTree>
    <p:extLst>
      <p:ext uri="{BB962C8B-B14F-4D97-AF65-F5344CB8AC3E}">
        <p14:creationId xmlns:p14="http://schemas.microsoft.com/office/powerpoint/2010/main" val="289391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21</a:t>
            </a:fld>
            <a:endParaRPr lang="en-US"/>
          </a:p>
        </p:txBody>
      </p:sp>
    </p:spTree>
    <p:extLst>
      <p:ext uri="{BB962C8B-B14F-4D97-AF65-F5344CB8AC3E}">
        <p14:creationId xmlns:p14="http://schemas.microsoft.com/office/powerpoint/2010/main" val="2118167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25</a:t>
            </a:fld>
            <a:endParaRPr lang="en-US"/>
          </a:p>
        </p:txBody>
      </p:sp>
    </p:spTree>
    <p:extLst>
      <p:ext uri="{BB962C8B-B14F-4D97-AF65-F5344CB8AC3E}">
        <p14:creationId xmlns:p14="http://schemas.microsoft.com/office/powerpoint/2010/main" val="360009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27</a:t>
            </a:fld>
            <a:endParaRPr lang="en-US"/>
          </a:p>
        </p:txBody>
      </p:sp>
    </p:spTree>
    <p:extLst>
      <p:ext uri="{BB962C8B-B14F-4D97-AF65-F5344CB8AC3E}">
        <p14:creationId xmlns:p14="http://schemas.microsoft.com/office/powerpoint/2010/main" val="3309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a:t>
            </a:fld>
            <a:endParaRPr lang="en-US"/>
          </a:p>
        </p:txBody>
      </p:sp>
    </p:spTree>
    <p:extLst>
      <p:ext uri="{BB962C8B-B14F-4D97-AF65-F5344CB8AC3E}">
        <p14:creationId xmlns:p14="http://schemas.microsoft.com/office/powerpoint/2010/main" val="284499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5</a:t>
            </a:fld>
            <a:endParaRPr lang="en-US"/>
          </a:p>
        </p:txBody>
      </p:sp>
    </p:spTree>
    <p:extLst>
      <p:ext uri="{BB962C8B-B14F-4D97-AF65-F5344CB8AC3E}">
        <p14:creationId xmlns:p14="http://schemas.microsoft.com/office/powerpoint/2010/main" val="33596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7</a:t>
            </a:fld>
            <a:endParaRPr lang="en-US"/>
          </a:p>
        </p:txBody>
      </p:sp>
    </p:spTree>
    <p:extLst>
      <p:ext uri="{BB962C8B-B14F-4D97-AF65-F5344CB8AC3E}">
        <p14:creationId xmlns:p14="http://schemas.microsoft.com/office/powerpoint/2010/main" val="336653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8</a:t>
            </a:fld>
            <a:endParaRPr lang="en-US"/>
          </a:p>
        </p:txBody>
      </p:sp>
    </p:spTree>
    <p:extLst>
      <p:ext uri="{BB962C8B-B14F-4D97-AF65-F5344CB8AC3E}">
        <p14:creationId xmlns:p14="http://schemas.microsoft.com/office/powerpoint/2010/main" val="24076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10</a:t>
            </a:fld>
            <a:endParaRPr lang="en-US"/>
          </a:p>
        </p:txBody>
      </p:sp>
    </p:spTree>
    <p:extLst>
      <p:ext uri="{BB962C8B-B14F-4D97-AF65-F5344CB8AC3E}">
        <p14:creationId xmlns:p14="http://schemas.microsoft.com/office/powerpoint/2010/main" val="298937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73BDEBCA-E86D-43BE-AC34-39D8BF491433}" type="slidenum">
              <a:rPr lang="en-US" smtClean="0"/>
              <a:t>12</a:t>
            </a:fld>
            <a:endParaRPr lang="en-US"/>
          </a:p>
        </p:txBody>
      </p:sp>
    </p:spTree>
    <p:extLst>
      <p:ext uri="{BB962C8B-B14F-4D97-AF65-F5344CB8AC3E}">
        <p14:creationId xmlns:p14="http://schemas.microsoft.com/office/powerpoint/2010/main" val="409725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gạch</a:t>
            </a:r>
            <a:r>
              <a:rPr lang="en-US" dirty="0"/>
              <a:t> </a:t>
            </a:r>
            <a:r>
              <a:rPr lang="en-US" dirty="0" err="1"/>
              <a:t>chân</a:t>
            </a: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13</a:t>
            </a:fld>
            <a:endParaRPr lang="en-US"/>
          </a:p>
        </p:txBody>
      </p:sp>
    </p:spTree>
    <p:extLst>
      <p:ext uri="{BB962C8B-B14F-4D97-AF65-F5344CB8AC3E}">
        <p14:creationId xmlns:p14="http://schemas.microsoft.com/office/powerpoint/2010/main" val="56202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C3EDE-AAFC-44CC-8B06-E3E68B9C80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C9F8A2E-FF10-42A3-BDD4-D3A82D8E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08E962A-E29D-46DA-8A06-BD364CCAD057}"/>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842FE4D5-7978-4A0A-B342-958A39105A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BAA097-7195-4C23-97FE-640DE07A2661}"/>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85929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AE0715-B006-4160-ADCC-4D8499D1374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8E6ECF5-F428-4751-B8B1-503ED79DCBB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6A3683-9DF8-4926-863B-E9527C8B3E72}"/>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22A9850D-BB6A-449C-9502-10FB7C7C54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0AAB76-EFB2-47BE-8FC8-AF43334A0B6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63524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879E6A7-8899-4269-9F72-511A661FC0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B22F11-10C8-42B5-8D52-D6E1769C77A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E6DCE9-7349-49AC-977B-76763B536CF1}"/>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B6F952C-2402-4019-B4AA-59FF6BF91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EDFD32-717A-44B9-87E6-9830E27891A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97302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427841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35246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1604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7057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01594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88464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3713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86208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D88E32-3163-4F3B-9936-9A4B4B25FC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72DE3CE-CC89-48FC-AEF6-198D23EED2B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262FD3-4410-4D5D-988D-B76E69E11077}"/>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BAD7992F-B23F-4FCF-BC24-C30A02CF81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147DC8-EC4A-47B0-9394-C41AC3B5CC3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4601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79670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33717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74672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76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168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312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9274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1BE71-B92B-4423-A676-2B64281BF23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2FA31A-1195-49E8-A376-8485E7A0B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FC48E58-FB2B-4832-BB4F-86D9ACFC70DF}"/>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86A7FD54-6287-4E99-A461-6585E656E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A700E1-3703-4CA2-961E-F822402328DD}"/>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0402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1B6B8-3656-431D-99E4-B5F99579AC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94148E-BBF2-41E0-8FC5-7E272803EE8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999181-ADB6-4D69-99B6-A6787FC989A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B9742DD-2D93-4A45-9A03-B7140E8E63DC}"/>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E4B2BEF-4E4C-40CE-939C-DA1224A7CA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5B14F77-0D1B-43D8-9292-831A4EDE7C9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4845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1E7D6-BA7D-4BC5-ADB2-F5FE2526001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A0AC2C-0807-457A-B0BB-138B0B414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66502A3-4ACE-4AD6-9066-293ED64F00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CB0532-3D2C-4E91-A037-163F665BF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941D3-C0A7-476F-A401-AD392EEB904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50BCFC-9676-45FD-BBA0-5BAA6D6EE8C7}"/>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A9F946A5-EBEA-463E-B3B7-F18793FB4B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82C4E2F-610E-48FA-9A80-E6F8AAFD163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17274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B2346-EB28-437F-AE7A-8CE26E09343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131E82-DCAF-4D80-B333-387749428B87}"/>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1A5CF801-F89D-4A85-A8F1-7754407ACA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870131-1EA9-46F6-812D-AEFEF28BFBF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6967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160BFB-8225-408D-AB1F-C6F008506851}"/>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A5A3C61D-913A-44B8-B3DF-FE30C12D99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5329C9-AD70-4994-AA25-C173A8CB325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26460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A795F-0B31-43A0-B2FA-6565B36D73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6B1E5D-ABE4-4EBE-AFC3-45283EE7D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B624EF4-E0DA-47C9-8FDA-521D24AC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49F214F-0207-4451-857F-A0F742C73F7C}"/>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CB451EB3-08B3-4E7C-B266-19E1A664D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7A5D68-23BD-4483-8285-7C0A269622B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26986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80E268-FDBE-4A8C-9E12-FEEED2BE2C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0DB3CE-9C70-4826-B659-97AB434C4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CF1F78D-5824-48B4-B008-BCD4DB40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EF401C-6856-4A8F-A419-C08718069DD4}"/>
              </a:ext>
            </a:extLst>
          </p:cNvPr>
          <p:cNvSpPr>
            <a:spLocks noGrp="1"/>
          </p:cNvSpPr>
          <p:nvPr>
            <p:ph type="dt" sz="half" idx="10"/>
          </p:nvPr>
        </p:nvSpPr>
        <p:spPr/>
        <p:txBody>
          <a:bodyPr/>
          <a:lstStyle/>
          <a:p>
            <a:fld id="{5021DEEF-2D2B-4BAD-A603-DEE5E36A7C21}"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3C507F-C6FA-4D6A-8E70-647386F15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8E9FAA-E60D-4786-B25C-72129E8321C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15905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9904CD8-A804-47A9-B3C3-1271C3A11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764AC8-D726-4B38-BEA1-B40038028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B2B112-041E-4126-8BE9-8C681CD8D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8CD24EA5-E634-40B0-80E3-8FD54592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FDB9F90-0048-46C3-964C-DE2DE82AC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t>‹#›</a:t>
            </a:fld>
            <a:endParaRPr lang="zh-CN" altLang="en-US"/>
          </a:p>
        </p:txBody>
      </p:sp>
      <p:pic>
        <p:nvPicPr>
          <p:cNvPr id="11" name="Picture 10" descr="A white circle with leaves and blue text&#10;&#10;Description automatically generated">
            <a:extLst>
              <a:ext uri="{FF2B5EF4-FFF2-40B4-BE49-F238E27FC236}">
                <a16:creationId xmlns:a16="http://schemas.microsoft.com/office/drawing/2014/main" id="{57915E7E-B988-53C6-DED8-668D5D898D3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663376" y="422108"/>
            <a:ext cx="1382536" cy="1382536"/>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9CEA62B6-972D-A2EA-D909-A2F4A5937E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spTree>
    <p:extLst>
      <p:ext uri="{BB962C8B-B14F-4D97-AF65-F5344CB8AC3E}">
        <p14:creationId xmlns:p14="http://schemas.microsoft.com/office/powerpoint/2010/main" val="1900011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687539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6.wmf"/><Relationship Id="rId2" Type="http://schemas.openxmlformats.org/officeDocument/2006/relationships/control" Target="../activeX/activeX1.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9.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4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9.xml"/><Relationship Id="rId5" Type="http://schemas.microsoft.com/office/2007/relationships/hdphoto" Target="../media/hdphoto1.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53.wmf"/><Relationship Id="rId5" Type="http://schemas.openxmlformats.org/officeDocument/2006/relationships/image" Target="../media/image52.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5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AD85F5-2C23-4EB5-7FC2-6D6BD817BFB9}"/>
              </a:ext>
            </a:extLst>
          </p:cNvPr>
          <p:cNvPicPr>
            <a:picLocks noChangeAspect="1"/>
          </p:cNvPicPr>
          <p:nvPr/>
        </p:nvPicPr>
        <p:blipFill>
          <a:blip r:embed="rId3"/>
          <a:stretch>
            <a:fillRect/>
          </a:stretch>
        </p:blipFill>
        <p:spPr>
          <a:xfrm>
            <a:off x="0" y="1"/>
            <a:ext cx="4917440" cy="6858000"/>
          </a:xfrm>
          <a:prstGeom prst="rect">
            <a:avLst/>
          </a:prstGeom>
        </p:spPr>
      </p:pic>
      <p:pic>
        <p:nvPicPr>
          <p:cNvPr id="7" name="Picture 5">
            <a:extLst>
              <a:ext uri="{FF2B5EF4-FFF2-40B4-BE49-F238E27FC236}">
                <a16:creationId xmlns:a16="http://schemas.microsoft.com/office/drawing/2014/main" id="{C48EE4B1-03E6-DE7F-0E5D-135D248001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45655" y="215971"/>
            <a:ext cx="6146345" cy="3964157"/>
          </a:xfrm>
          <a:prstGeom prst="rect">
            <a:avLst/>
          </a:prstGeom>
        </p:spPr>
      </p:pic>
      <p:pic>
        <p:nvPicPr>
          <p:cNvPr id="8" name="Picture 10">
            <a:extLst>
              <a:ext uri="{FF2B5EF4-FFF2-40B4-BE49-F238E27FC236}">
                <a16:creationId xmlns:a16="http://schemas.microsoft.com/office/drawing/2014/main" id="{5897DD48-3BE1-8BDC-1C33-7F07ED41F61D}"/>
              </a:ext>
            </a:extLst>
          </p:cNvPr>
          <p:cNvPicPr>
            <a:picLocks noChangeAspect="1"/>
          </p:cNvPicPr>
          <p:nvPr/>
        </p:nvPicPr>
        <p:blipFill>
          <a:blip r:embed="rId6"/>
          <a:srcRect/>
          <a:stretch>
            <a:fillRect/>
          </a:stretch>
        </p:blipFill>
        <p:spPr>
          <a:xfrm>
            <a:off x="6381837" y="3711063"/>
            <a:ext cx="4717944" cy="3013587"/>
          </a:xfrm>
          <a:prstGeom prst="rect">
            <a:avLst/>
          </a:prstGeom>
        </p:spPr>
      </p:pic>
      <p:pic>
        <p:nvPicPr>
          <p:cNvPr id="9" name="Picture 8">
            <a:extLst>
              <a:ext uri="{FF2B5EF4-FFF2-40B4-BE49-F238E27FC236}">
                <a16:creationId xmlns:a16="http://schemas.microsoft.com/office/drawing/2014/main" id="{516745E7-1725-C192-6D44-918CA6BC9743}"/>
              </a:ext>
            </a:extLst>
          </p:cNvPr>
          <p:cNvPicPr>
            <a:picLocks noChangeAspect="1"/>
          </p:cNvPicPr>
          <p:nvPr/>
        </p:nvPicPr>
        <p:blipFill>
          <a:blip r:embed="rId7"/>
          <a:stretch>
            <a:fillRect/>
          </a:stretch>
        </p:blipFill>
        <p:spPr>
          <a:xfrm>
            <a:off x="6634225" y="1318920"/>
            <a:ext cx="4962574" cy="2353260"/>
          </a:xfrm>
          <a:prstGeom prst="rect">
            <a:avLst/>
          </a:prstGeom>
        </p:spPr>
      </p:pic>
    </p:spTree>
    <p:extLst>
      <p:ext uri="{BB962C8B-B14F-4D97-AF65-F5344CB8AC3E}">
        <p14:creationId xmlns:p14="http://schemas.microsoft.com/office/powerpoint/2010/main" val="225576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5"/>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6"/>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4" name="Đường nối Thẳng 46">
            <a:extLst>
              <a:ext uri="{FF2B5EF4-FFF2-40B4-BE49-F238E27FC236}">
                <a16:creationId xmlns:a16="http://schemas.microsoft.com/office/drawing/2014/main" id="{19FD77C9-677B-BFB3-B25C-9AF0472F0145}"/>
              </a:ext>
            </a:extLst>
          </p:cNvPr>
          <p:cNvCxnSpPr>
            <a:cxnSpLocks/>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a:extLst>
              <a:ext uri="{FF2B5EF4-FFF2-40B4-BE49-F238E27FC236}">
                <a16:creationId xmlns:a16="http://schemas.microsoft.com/office/drawing/2014/main" id="{14433C27-DBA7-CA80-1E2F-B3E211D15C63}"/>
              </a:ext>
            </a:extLst>
          </p:cNvPr>
          <p:cNvCxnSpPr>
            <a:cxnSpLocks/>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a:extLst>
              <a:ext uri="{FF2B5EF4-FFF2-40B4-BE49-F238E27FC236}">
                <a16:creationId xmlns:a16="http://schemas.microsoft.com/office/drawing/2014/main" id="{C59566EB-0360-70D4-812B-DA2A4990965E}"/>
              </a:ext>
            </a:extLst>
          </p:cNvPr>
          <p:cNvCxnSpPr>
            <a:cxnSpLocks/>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A50D4417-5299-66B8-86AC-464D4CF3AE61}"/>
              </a:ext>
            </a:extLst>
          </p:cNvPr>
          <p:cNvCxnSpPr>
            <a:cxnSpLocks/>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a:extLst>
              <a:ext uri="{FF2B5EF4-FFF2-40B4-BE49-F238E27FC236}">
                <a16:creationId xmlns:a16="http://schemas.microsoft.com/office/drawing/2014/main" id="{EE4942C3-90EA-0039-819D-EA902B757718}"/>
              </a:ext>
            </a:extLst>
          </p:cNvPr>
          <p:cNvCxnSpPr>
            <a:cxnSpLocks/>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0D4C34E2-A2CB-8693-0BDA-48665530CC33}"/>
              </a:ext>
            </a:extLst>
          </p:cNvPr>
          <p:cNvCxnSpPr>
            <a:cxnSpLocks/>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a:extLst>
              <a:ext uri="{FF2B5EF4-FFF2-40B4-BE49-F238E27FC236}">
                <a16:creationId xmlns:a16="http://schemas.microsoft.com/office/drawing/2014/main" id="{F598D7D0-6C2E-17F7-78F6-F7B6A39980D1}"/>
              </a:ext>
            </a:extLst>
          </p:cNvPr>
          <p:cNvCxnSpPr>
            <a:cxnSpLocks/>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6426190E-CD12-5C1B-C89E-62B8DAE291BF}"/>
              </a:ext>
            </a:extLst>
          </p:cNvPr>
          <p:cNvCxnSpPr>
            <a:cxnSpLocks/>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D396EA0A-9FFD-418B-4150-E2A6B2DCB990}"/>
              </a:ext>
            </a:extLst>
          </p:cNvPr>
          <p:cNvCxnSpPr>
            <a:cxnSpLocks/>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ontrols>
      <mc:AlternateContent xmlns:mc="http://schemas.openxmlformats.org/markup-compatibility/2006">
        <mc:Choice xmlns:v="urn:schemas-microsoft-com:vml" Requires="v">
          <p:control name="TextBox1" r:id="rId2" imgW="3378240" imgH="1498680"/>
        </mc:Choice>
        <mc:Fallback>
          <p:control name="TextBox1" r:id="rId2" imgW="3378240" imgH="1498680">
            <p:pic>
              <p:nvPicPr>
                <p:cNvPr id="3" name="TextBox1">
                  <a:extLst>
                    <a:ext uri="{FF2B5EF4-FFF2-40B4-BE49-F238E27FC236}">
                      <a16:creationId xmlns:a16="http://schemas.microsoft.com/office/drawing/2014/main" id="{81514527-F5BF-E6C6-8497-3CA1A03D7F14}"/>
                    </a:ext>
                  </a:extLst>
                </p:cNvPr>
                <p:cNvPicPr>
                  <a:picLocks/>
                </p:cNvPicPr>
                <p:nvPr/>
              </p:nvPicPr>
              <p:blipFill>
                <a:blip r:embed="rId7"/>
                <a:stretch>
                  <a:fillRect/>
                </a:stretch>
              </p:blipFill>
              <p:spPr>
                <a:xfrm>
                  <a:off x="8700703" y="257155"/>
                  <a:ext cx="3377598" cy="1499951"/>
                </a:xfrm>
                <a:prstGeom prst="rect">
                  <a:avLst/>
                </a:prstGeom>
              </p:spPr>
            </p:pic>
          </p:control>
        </mc:Fallback>
      </mc:AlternateContent>
    </p:controls>
    <p:extLst>
      <p:ext uri="{BB962C8B-B14F-4D97-AF65-F5344CB8AC3E}">
        <p14:creationId xmlns:p14="http://schemas.microsoft.com/office/powerpoint/2010/main" val="154535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 name="Nhóm 6">
            <a:extLst>
              <a:ext uri="{FF2B5EF4-FFF2-40B4-BE49-F238E27FC236}">
                <a16:creationId xmlns:a16="http://schemas.microsoft.com/office/drawing/2014/main"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a16="http://schemas.microsoft.com/office/drawing/2014/main"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a16="http://schemas.microsoft.com/office/drawing/2014/main"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a16="http://schemas.microsoft.com/office/drawing/2014/main"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12" name="Hộp Văn bản 1">
              <a:extLst>
                <a:ext uri="{FF2B5EF4-FFF2-40B4-BE49-F238E27FC236}">
                  <a16:creationId xmlns:a16="http://schemas.microsoft.com/office/drawing/2014/main"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Trong </a:t>
              </a:r>
              <a:r>
                <a:rPr lang="vi-VN" sz="3200" kern="0" dirty="0" err="1">
                  <a:solidFill>
                    <a:srgbClr val="000000"/>
                  </a:solidFill>
                  <a:latin typeface="Calibri" panose="020F0502020204030204" pitchFamily="34" charset="0"/>
                  <a:cs typeface="Calibri" panose="020F0502020204030204" pitchFamily="34" charset="0"/>
                  <a:sym typeface="Arial"/>
                </a:rPr>
                <a:t>bài</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đọc</a:t>
              </a:r>
              <a:r>
                <a:rPr lang="vi-VN" sz="3200"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có từ nào </a:t>
              </a:r>
              <a:r>
                <a:rPr lang="en-US" sz="3200" kern="0" dirty="0" err="1">
                  <a:solidFill>
                    <a:srgbClr val="000000"/>
                  </a:solidFill>
                  <a:latin typeface="Calibri" panose="020F0502020204030204" pitchFamily="34" charset="0"/>
                  <a:cs typeface="Calibri" panose="020F0502020204030204" pitchFamily="34" charset="0"/>
                  <a:sym typeface="Arial"/>
                </a:rPr>
                <a:t>em</a:t>
              </a:r>
              <a:r>
                <a:rPr lang="vi-VN" sz="3200" kern="0" dirty="0">
                  <a:solidFill>
                    <a:srgbClr val="000000"/>
                  </a:solidFill>
                  <a:latin typeface="Calibri" panose="020F0502020204030204" pitchFamily="34"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a:rPr>
                <a:t>hiểu</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nghĩa</a:t>
              </a:r>
              <a:r>
                <a:rPr lang="vi-VN" sz="3200" kern="0" dirty="0">
                  <a:solidFill>
                    <a:srgbClr val="000000"/>
                  </a:solidFill>
                  <a:latin typeface="Calibri" panose="020F0502020204030204" pitchFamily="34" charset="0"/>
                  <a:cs typeface="Calibri" panose="020F0502020204030204" pitchFamily="34" charset="0"/>
                  <a:sym typeface="Arial"/>
                </a:rPr>
                <a:t>?</a:t>
              </a:r>
              <a:endParaRPr lang="en-US" sz="3200" kern="0" dirty="0">
                <a:solidFill>
                  <a:srgbClr val="000000"/>
                </a:solidFill>
                <a:latin typeface="Calibri" panose="020F0502020204030204" pitchFamily="34" charset="0"/>
                <a:cs typeface="Calibri" panose="020F0502020204030204" pitchFamily="34" charset="0"/>
                <a:sym typeface="Arial"/>
              </a:endParaRPr>
            </a:p>
          </p:txBody>
        </p:sp>
      </p:grpSp>
      <p:sp>
        <p:nvSpPr>
          <p:cNvPr id="17" name="Google Shape;1768;p26">
            <a:extLst>
              <a:ext uri="{FF2B5EF4-FFF2-40B4-BE49-F238E27FC236}">
                <a16:creationId xmlns:a16="http://schemas.microsoft.com/office/drawing/2014/main"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p>
        </p:txBody>
      </p:sp>
      <p:pic>
        <p:nvPicPr>
          <p:cNvPr id="20" name="Picture 19">
            <a:extLst>
              <a:ext uri="{FF2B5EF4-FFF2-40B4-BE49-F238E27FC236}">
                <a16:creationId xmlns:a16="http://schemas.microsoft.com/office/drawing/2014/main"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9526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a:extLst>
              <a:ext uri="{FF2B5EF4-FFF2-40B4-BE49-F238E27FC236}">
                <a16:creationId xmlns:a16="http://schemas.microsoft.com/office/drawing/2014/main" id="{B63E8124-ADDE-777F-C94E-28E9A71E32D6}"/>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a16="http://schemas.microsoft.com/office/drawing/2014/main" id="{F2D0CFA8-6F72-4F5C-9DD4-7882DB926F2F}"/>
              </a:ext>
            </a:extLst>
          </p:cNvPr>
          <p:cNvGrpSpPr/>
          <p:nvPr/>
        </p:nvGrpSpPr>
        <p:grpSpPr>
          <a:xfrm>
            <a:off x="7881618" y="2834414"/>
            <a:ext cx="3619503" cy="3619503"/>
            <a:chOff x="5438349" y="1420589"/>
            <a:chExt cx="2714627" cy="2714627"/>
          </a:xfrm>
        </p:grpSpPr>
        <p:sp>
          <p:nvSpPr>
            <p:cNvPr id="4" name="Hình Bầu dục 4">
              <a:extLst>
                <a:ext uri="{FF2B5EF4-FFF2-40B4-BE49-F238E27FC236}">
                  <a16:creationId xmlns:a16="http://schemas.microsoft.com/office/drawing/2014/main" id="{D21187C5-49C5-FD57-AFDC-A2A75538D93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0789D5B3-3789-ADA4-6644-CEF50A66DAD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12" name="Google Shape;1768;p26">
            <a:extLst>
              <a:ext uri="{FF2B5EF4-FFF2-40B4-BE49-F238E27FC236}">
                <a16:creationId xmlns:a16="http://schemas.microsoft.com/office/drawing/2014/main" id="{020E1B6E-40ED-F9DC-8B7B-532AB33BCBEF}"/>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13" name="Hình chữ nhật: Góc Tròn 11">
            <a:extLst>
              <a:ext uri="{FF2B5EF4-FFF2-40B4-BE49-F238E27FC236}">
                <a16:creationId xmlns:a16="http://schemas.microsoft.com/office/drawing/2014/main" id="{DC9831EB-ECB6-3862-7DC3-835CFDEF83CA}"/>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4" name="Hộp Văn bản 5">
            <a:extLst>
              <a:ext uri="{FF2B5EF4-FFF2-40B4-BE49-F238E27FC236}">
                <a16:creationId xmlns:a16="http://schemas.microsoft.com/office/drawing/2014/main" id="{86C04FCB-6596-6834-503E-74A3266AE9FF}"/>
              </a:ext>
            </a:extLst>
          </p:cNvPr>
          <p:cNvSpPr txBox="1"/>
          <p:nvPr/>
        </p:nvSpPr>
        <p:spPr>
          <a:xfrm>
            <a:off x="3298005" y="1826177"/>
            <a:ext cx="3626778" cy="913007"/>
          </a:xfrm>
          <a:prstGeom prst="rect">
            <a:avLst/>
          </a:prstGeom>
          <a:noFill/>
        </p:spPr>
        <p:txBody>
          <a:bodyPr wrap="square" rtlCol="0">
            <a:spAutoFit/>
          </a:bodyPr>
          <a:lstStyle/>
          <a:p>
            <a:pPr algn="ctr" defTabSz="1219170">
              <a:buClr>
                <a:srgbClr val="000000"/>
              </a:buClr>
            </a:pPr>
            <a:r>
              <a:rPr lang="en-US" sz="5333" b="1" kern="0" dirty="0" err="1">
                <a:solidFill>
                  <a:srgbClr val="FF0000"/>
                </a:solidFill>
                <a:latin typeface="Cambria" panose="02040503050406030204" pitchFamily="18" charset="0"/>
                <a:ea typeface="Cambria" panose="02040503050406030204" pitchFamily="18" charset="0"/>
                <a:cs typeface="Arial"/>
                <a:sym typeface="Arial"/>
              </a:rPr>
              <a:t>Đại</a:t>
            </a:r>
            <a:r>
              <a:rPr lang="en-US" sz="5333" b="1" kern="0" dirty="0">
                <a:solidFill>
                  <a:srgbClr val="FF0000"/>
                </a:solidFill>
                <a:latin typeface="Cambria" panose="02040503050406030204" pitchFamily="18" charset="0"/>
                <a:ea typeface="Cambria" panose="02040503050406030204" pitchFamily="18" charset="0"/>
                <a:cs typeface="Arial"/>
                <a:sym typeface="Arial"/>
              </a:rPr>
              <a:t> </a:t>
            </a:r>
            <a:r>
              <a:rPr lang="en-US" sz="5333" b="1" kern="0" dirty="0" err="1">
                <a:solidFill>
                  <a:srgbClr val="FF0000"/>
                </a:solidFill>
                <a:latin typeface="Cambria" panose="02040503050406030204" pitchFamily="18" charset="0"/>
                <a:ea typeface="Cambria" panose="02040503050406030204" pitchFamily="18" charset="0"/>
                <a:cs typeface="Arial"/>
                <a:sym typeface="Arial"/>
              </a:rPr>
              <a:t>ngàn</a:t>
            </a:r>
            <a:endParaRPr lang="en-US" sz="5333"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15" name="Hộp Văn bản 12">
            <a:extLst>
              <a:ext uri="{FF2B5EF4-FFF2-40B4-BE49-F238E27FC236}">
                <a16:creationId xmlns:a16="http://schemas.microsoft.com/office/drawing/2014/main" id="{19882C0A-21A7-4F31-1CC9-3B5AFD7A0666}"/>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để</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gọi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cánh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rừng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bạt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ngàn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mênh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mông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đã</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hàng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triệu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năm</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tuổi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p>
        </p:txBody>
      </p:sp>
      <p:pic>
        <p:nvPicPr>
          <p:cNvPr id="1026" name="Picture 2" descr="Vẻ đẹp Tam Đường giữa đại ngàn Tây Bắc | Báo Dân tộc và Phát triển">
            <a:extLst>
              <a:ext uri="{FF2B5EF4-FFF2-40B4-BE49-F238E27FC236}">
                <a16:creationId xmlns:a16="http://schemas.microsoft.com/office/drawing/2014/main" id="{A4C7D929-64B5-3BBA-25E0-137C8E5EE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583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grpSp>
        <p:nvGrpSpPr>
          <p:cNvPr id="3" name="Nhóm 31">
            <a:extLst>
              <a:ext uri="{FF2B5EF4-FFF2-40B4-BE49-F238E27FC236}">
                <a16:creationId xmlns:a16="http://schemas.microsoft.com/office/drawing/2014/main" id="{7828BC0F-BE9A-F1B5-5B09-C6F88EAA4154}"/>
              </a:ext>
            </a:extLst>
          </p:cNvPr>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a:extLst>
                <a:ext uri="{FF2B5EF4-FFF2-40B4-BE49-F238E27FC236}">
                  <a16:creationId xmlns:a16="http://schemas.microsoft.com/office/drawing/2014/main" id="{A63F3A37-16BA-3D24-D33B-2B24104E9E4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6" name="Hộp Văn bản 33">
              <a:extLst>
                <a:ext uri="{FF2B5EF4-FFF2-40B4-BE49-F238E27FC236}">
                  <a16:creationId xmlns:a16="http://schemas.microsoft.com/office/drawing/2014/main" id="{AC4D0EF4-D1FA-C16F-B4E9-4D889555B39B}"/>
                </a:ext>
              </a:extLst>
            </p:cNvPr>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diễn</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cảm</a:t>
              </a:r>
              <a:endParaRPr lang="en-US" sz="4800" b="1" kern="0" dirty="0">
                <a:solidFill>
                  <a:srgbClr val="85A8CE">
                    <a:lumMod val="75000"/>
                  </a:srgbClr>
                </a:solidFill>
                <a:latin typeface="Calibri"/>
                <a:sym typeface="Arial"/>
              </a:endParaRPr>
            </a:p>
          </p:txBody>
        </p:sp>
      </p:grpSp>
      <p:cxnSp>
        <p:nvCxnSpPr>
          <p:cNvPr id="7" name="Đường nối Thẳng 46">
            <a:extLst>
              <a:ext uri="{FF2B5EF4-FFF2-40B4-BE49-F238E27FC236}">
                <a16:creationId xmlns:a16="http://schemas.microsoft.com/office/drawing/2014/main" id="{E63643D6-8BAB-E9C0-85B7-D1401C812D1E}"/>
              </a:ext>
            </a:extLst>
          </p:cNvPr>
          <p:cNvCxnSpPr>
            <a:cxnSpLocks/>
          </p:cNvCxnSpPr>
          <p:nvPr/>
        </p:nvCxnSpPr>
        <p:spPr>
          <a:xfrm flipH="1">
            <a:off x="806668" y="1475808"/>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3895A29B-CA4B-36CC-5155-7BAFEF5BBDAA}"/>
              </a:ext>
            </a:extLst>
          </p:cNvPr>
          <p:cNvCxnSpPr>
            <a:cxnSpLocks/>
          </p:cNvCxnSpPr>
          <p:nvPr/>
        </p:nvCxnSpPr>
        <p:spPr>
          <a:xfrm flipH="1">
            <a:off x="1464214" y="2215547"/>
            <a:ext cx="1083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B3A12622-0110-BCFA-5326-AB6698908416}"/>
              </a:ext>
            </a:extLst>
          </p:cNvPr>
          <p:cNvCxnSpPr>
            <a:cxnSpLocks/>
          </p:cNvCxnSpPr>
          <p:nvPr/>
        </p:nvCxnSpPr>
        <p:spPr>
          <a:xfrm flipH="1">
            <a:off x="1330649"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099C98A-DEF9-DE3D-4DAC-95EA7C1550CF}"/>
              </a:ext>
            </a:extLst>
          </p:cNvPr>
          <p:cNvCxnSpPr>
            <a:cxnSpLocks/>
          </p:cNvCxnSpPr>
          <p:nvPr/>
        </p:nvCxnSpPr>
        <p:spPr>
          <a:xfrm flipH="1">
            <a:off x="2029292" y="5133407"/>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2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a16="http://schemas.microsoft.com/office/drawing/2014/main"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a16="http://schemas.microsoft.com/office/drawing/2014/main"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a16="http://schemas.microsoft.com/office/drawing/2014/main"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a16="http://schemas.microsoft.com/office/drawing/2014/main"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a16="http://schemas.microsoft.com/office/drawing/2014/main"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a16="http://schemas.microsoft.com/office/drawing/2014/main"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a16="http://schemas.microsoft.com/office/drawing/2014/main"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a16="http://schemas.microsoft.com/office/drawing/2014/main"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a16="http://schemas.microsoft.com/office/drawing/2014/main"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a16="http://schemas.microsoft.com/office/drawing/2014/main"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a16="http://schemas.microsoft.com/office/drawing/2014/main"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a16="http://schemas.microsoft.com/office/drawing/2014/main"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a16="http://schemas.microsoft.com/office/drawing/2014/main"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a16="http://schemas.microsoft.com/office/drawing/2014/main"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a16="http://schemas.microsoft.com/office/drawing/2014/main"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a16="http://schemas.microsoft.com/office/drawing/2014/main"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a16="http://schemas.microsoft.com/office/drawing/2014/main"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a16="http://schemas.microsoft.com/office/drawing/2014/main"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a16="http://schemas.microsoft.com/office/drawing/2014/main"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a16="http://schemas.microsoft.com/office/drawing/2014/main"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a16="http://schemas.microsoft.com/office/drawing/2014/main"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a16="http://schemas.microsoft.com/office/drawing/2014/main"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a16="http://schemas.microsoft.com/office/drawing/2014/main"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a16="http://schemas.microsoft.com/office/drawing/2014/main"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a16="http://schemas.microsoft.com/office/drawing/2014/main"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a16="http://schemas.microsoft.com/office/drawing/2014/main"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a16="http://schemas.microsoft.com/office/drawing/2014/main"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a16="http://schemas.microsoft.com/office/drawing/2014/main"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a16="http://schemas.microsoft.com/office/drawing/2014/main"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a16="http://schemas.microsoft.com/office/drawing/2014/main"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a16="http://schemas.microsoft.com/office/drawing/2014/main"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a16="http://schemas.microsoft.com/office/drawing/2014/main"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a16="http://schemas.microsoft.com/office/drawing/2014/main"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a16="http://schemas.microsoft.com/office/drawing/2014/main"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a16="http://schemas.microsoft.com/office/drawing/2014/main"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a16="http://schemas.microsoft.com/office/drawing/2014/main"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a16="http://schemas.microsoft.com/office/drawing/2014/main"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a16="http://schemas.microsoft.com/office/drawing/2014/main"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a16="http://schemas.microsoft.com/office/drawing/2014/main"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a16="http://schemas.microsoft.com/office/drawing/2014/main"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a16="http://schemas.microsoft.com/office/drawing/2014/main"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a16="http://schemas.microsoft.com/office/drawing/2014/main"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a16="http://schemas.microsoft.com/office/drawing/2014/main"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a16="http://schemas.microsoft.com/office/drawing/2014/main"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a16="http://schemas.microsoft.com/office/drawing/2014/main"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a16="http://schemas.microsoft.com/office/drawing/2014/main"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a16="http://schemas.microsoft.com/office/drawing/2014/main"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a16="http://schemas.microsoft.com/office/drawing/2014/main"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a16="http://schemas.microsoft.com/office/drawing/2014/main"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a16="http://schemas.microsoft.com/office/drawing/2014/main"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a16="http://schemas.microsoft.com/office/drawing/2014/main"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a16="http://schemas.microsoft.com/office/drawing/2014/main"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a16="http://schemas.microsoft.com/office/drawing/2014/main"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a16="http://schemas.microsoft.com/office/drawing/2014/main"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a16="http://schemas.microsoft.com/office/drawing/2014/main"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a16="http://schemas.microsoft.com/office/drawing/2014/main"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Tree>
    <p:custDataLst>
      <p:tags r:id="rId1"/>
    </p:custDataLst>
    <p:extLst>
      <p:ext uri="{BB962C8B-B14F-4D97-AF65-F5344CB8AC3E}">
        <p14:creationId xmlns:p14="http://schemas.microsoft.com/office/powerpoint/2010/main" val="36287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a16="http://schemas.microsoft.com/office/drawing/2014/main"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a16="http://schemas.microsoft.com/office/drawing/2014/main"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8051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11058681"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7911101" y="2738672"/>
            <a:ext cx="4973493" cy="4119327"/>
          </a:xfrm>
          <a:prstGeom prst="rect">
            <a:avLst/>
          </a:prstGeom>
        </p:spPr>
      </p:pic>
      <p:pic>
        <p:nvPicPr>
          <p:cNvPr id="3" name="Picture 2">
            <a:extLst>
              <a:ext uri="{FF2B5EF4-FFF2-40B4-BE49-F238E27FC236}">
                <a16:creationId xmlns:a16="http://schemas.microsoft.com/office/drawing/2014/main" id="{926CC8D6-BAF9-A965-EFF2-A275A9AACD6B}"/>
              </a:ext>
            </a:extLst>
          </p:cNvPr>
          <p:cNvPicPr>
            <a:picLocks noChangeAspect="1"/>
          </p:cNvPicPr>
          <p:nvPr/>
        </p:nvPicPr>
        <p:blipFill>
          <a:blip r:embed="rId5"/>
          <a:stretch>
            <a:fillRect/>
          </a:stretch>
        </p:blipFill>
        <p:spPr>
          <a:xfrm>
            <a:off x="146365" y="1179106"/>
            <a:ext cx="10022693" cy="2121592"/>
          </a:xfrm>
          <a:prstGeom prst="rect">
            <a:avLst/>
          </a:prstGeom>
        </p:spPr>
      </p:pic>
    </p:spTree>
    <p:custDataLst>
      <p:tags r:id="rId1"/>
    </p:custDataLst>
    <p:extLst>
      <p:ext uri="{BB962C8B-B14F-4D97-AF65-F5344CB8AC3E}">
        <p14:creationId xmlns:p14="http://schemas.microsoft.com/office/powerpoint/2010/main" val="664587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a16="http://schemas.microsoft.com/office/drawing/2014/main"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Tree>
    <p:custDataLst>
      <p:tags r:id="rId1"/>
    </p:custDataLst>
    <p:extLst>
      <p:ext uri="{BB962C8B-B14F-4D97-AF65-F5344CB8AC3E}">
        <p14:creationId xmlns:p14="http://schemas.microsoft.com/office/powerpoint/2010/main" val="101226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B6F87-585D-4D3E-0BB5-4308537477A8}"/>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3" name="Picture 2">
            <a:extLst>
              <a:ext uri="{FF2B5EF4-FFF2-40B4-BE49-F238E27FC236}">
                <a16:creationId xmlns:a16="http://schemas.microsoft.com/office/drawing/2014/main" id="{4CCCF813-A43F-06B3-BA84-A446B98A5B8F}"/>
              </a:ext>
            </a:extLst>
          </p:cNvPr>
          <p:cNvPicPr>
            <a:picLocks noChangeAspect="1"/>
          </p:cNvPicPr>
          <p:nvPr/>
        </p:nvPicPr>
        <p:blipFill>
          <a:blip r:embed="rId3"/>
          <a:stretch>
            <a:fillRect/>
          </a:stretch>
        </p:blipFill>
        <p:spPr>
          <a:xfrm>
            <a:off x="4592865" y="337524"/>
            <a:ext cx="2072820" cy="963251"/>
          </a:xfrm>
          <a:prstGeom prst="rect">
            <a:avLst/>
          </a:prstGeom>
        </p:spPr>
      </p:pic>
      <p:sp>
        <p:nvSpPr>
          <p:cNvPr id="4" name="TextBox 3">
            <a:extLst>
              <a:ext uri="{FF2B5EF4-FFF2-40B4-BE49-F238E27FC236}">
                <a16:creationId xmlns:a16="http://schemas.microsoft.com/office/drawing/2014/main" id="{B18C2356-DB2D-D69F-76F8-C37B404E3462}"/>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19" name="Straight Connector 18">
            <a:extLst>
              <a:ext uri="{FF2B5EF4-FFF2-40B4-BE49-F238E27FC236}">
                <a16:creationId xmlns:a16="http://schemas.microsoft.com/office/drawing/2014/main" id="{357D5CCA-C06F-5919-88F9-80435EBF4243}"/>
              </a:ext>
            </a:extLst>
          </p:cNvPr>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D32D1D-BC8C-1366-062F-B443D6C6E3E3}"/>
              </a:ext>
            </a:extLst>
          </p:cNvPr>
          <p:cNvCxnSpPr>
            <a:cxnSpLocks/>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779737-0834-C6AA-F588-E7EAA2243EE9}"/>
              </a:ext>
            </a:extLst>
          </p:cNvPr>
          <p:cNvCxnSpPr>
            <a:cxnSpLocks/>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6734A7-1215-7A01-ED14-A5E29DE0CE63}"/>
              </a:ext>
            </a:extLst>
          </p:cNvPr>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0E038A-7609-B284-27DF-12F761D09A02}"/>
              </a:ext>
            </a:extLst>
          </p:cNvPr>
          <p:cNvCxnSpPr>
            <a:cxnSpLocks/>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0EAA43-F20E-4AC8-E004-301243D3536C}"/>
              </a:ext>
            </a:extLst>
          </p:cNvPr>
          <p:cNvCxnSpPr>
            <a:cxnSpLocks/>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AE0A31-90C1-43B7-B7B1-5909A33A14C6}"/>
              </a:ext>
            </a:extLst>
          </p:cNvPr>
          <p:cNvCxnSpPr>
            <a:cxnSpLocks/>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AD2CC3-7EAA-BAE8-EFDC-960BBA305AC0}"/>
              </a:ext>
            </a:extLst>
          </p:cNvPr>
          <p:cNvCxnSpPr>
            <a:cxnSpLocks/>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5287D1-1A75-00E1-BEA5-A5796381CDEF}"/>
              </a:ext>
            </a:extLst>
          </p:cNvPr>
          <p:cNvCxnSpPr>
            <a:cxnSpLocks/>
          </p:cNvCxnSpPr>
          <p:nvPr/>
        </p:nvCxnSpPr>
        <p:spPr>
          <a:xfrm>
            <a:off x="5609691" y="1777428"/>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358B57-4C4D-24AB-EF0D-275DE9E4FC8F}"/>
              </a:ext>
            </a:extLst>
          </p:cNvPr>
          <p:cNvCxnSpPr>
            <a:cxnSpLocks/>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F76DC8-49BF-93CA-4FB2-486E028BF868}"/>
              </a:ext>
            </a:extLst>
          </p:cNvPr>
          <p:cNvCxnSpPr>
            <a:cxnSpLocks/>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14FF560-D2E2-855C-698E-F85ACA72F6CB}"/>
              </a:ext>
            </a:extLst>
          </p:cNvPr>
          <p:cNvCxnSpPr>
            <a:cxnSpLocks/>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875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4A578381-0B60-4350-8E21-6E32DE1AEF3F}"/>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76A4511A-4FBF-B479-6F21-5CD58991004B}"/>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700FCA6-97D9-17C9-AE12-34DEEC39FABD}"/>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F89BDAFC-06ED-405E-D948-E31BF7C4AFDD}"/>
              </a:ext>
            </a:extLst>
          </p:cNvPr>
          <p:cNvGrpSpPr/>
          <p:nvPr/>
        </p:nvGrpSpPr>
        <p:grpSpPr>
          <a:xfrm>
            <a:off x="708749" y="1331806"/>
            <a:ext cx="10671262" cy="1397946"/>
            <a:chOff x="892407" y="3197816"/>
            <a:chExt cx="8003446" cy="1604985"/>
          </a:xfrm>
        </p:grpSpPr>
        <p:grpSp>
          <p:nvGrpSpPr>
            <p:cNvPr id="14" name="Nhóm 50">
              <a:extLst>
                <a:ext uri="{FF2B5EF4-FFF2-40B4-BE49-F238E27FC236}">
                  <a16:creationId xmlns:a16="http://schemas.microsoft.com/office/drawing/2014/main" id="{68B9428A-5D7A-3938-2657-08D507B85000}"/>
                </a:ext>
              </a:extLst>
            </p:cNvPr>
            <p:cNvGrpSpPr/>
            <p:nvPr/>
          </p:nvGrpSpPr>
          <p:grpSpPr>
            <a:xfrm flipH="1">
              <a:off x="892407" y="3197816"/>
              <a:ext cx="8003446" cy="1604985"/>
              <a:chOff x="320222" y="1316901"/>
              <a:chExt cx="7306499" cy="1604985"/>
            </a:xfrm>
          </p:grpSpPr>
          <p:sp>
            <p:nvSpPr>
              <p:cNvPr id="16" name="Hình chữ nhật: Góc Tròn 52">
                <a:extLst>
                  <a:ext uri="{FF2B5EF4-FFF2-40B4-BE49-F238E27FC236}">
                    <a16:creationId xmlns:a16="http://schemas.microsoft.com/office/drawing/2014/main" id="{121A1619-F5D6-879E-540A-0FB0C6A6C4E7}"/>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7" name="Hình chữ nhật: Góc Tròn 53">
                <a:extLst>
                  <a:ext uri="{FF2B5EF4-FFF2-40B4-BE49-F238E27FC236}">
                    <a16:creationId xmlns:a16="http://schemas.microsoft.com/office/drawing/2014/main" id="{978AD2E8-E375-5640-B3EF-D82CE92CD03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5" name="Google Shape;1768;p26">
              <a:extLst>
                <a:ext uri="{FF2B5EF4-FFF2-40B4-BE49-F238E27FC236}">
                  <a16:creationId xmlns:a16="http://schemas.microsoft.com/office/drawing/2014/main" id="{D618804F-0577-4AE5-7AB8-3829DAB26273}"/>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2.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 name="TextBox 19">
            <a:extLst>
              <a:ext uri="{FF2B5EF4-FFF2-40B4-BE49-F238E27FC236}">
                <a16:creationId xmlns:a16="http://schemas.microsoft.com/office/drawing/2014/main" id="{701C5ABF-3F7F-4DE5-21CE-43073A7CB721}"/>
              </a:ext>
            </a:extLst>
          </p:cNvPr>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lang="en-US" sz="2400" dirty="0"/>
          </a:p>
        </p:txBody>
      </p:sp>
      <p:sp>
        <p:nvSpPr>
          <p:cNvPr id="21" name="TextBox 20">
            <a:extLst>
              <a:ext uri="{FF2B5EF4-FFF2-40B4-BE49-F238E27FC236}">
                <a16:creationId xmlns:a16="http://schemas.microsoft.com/office/drawing/2014/main" id="{F986A51C-4D31-B25E-EA2C-6335B3FAF060}"/>
              </a:ext>
            </a:extLst>
          </p:cNvPr>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p:txBody>
      </p:sp>
      <p:cxnSp>
        <p:nvCxnSpPr>
          <p:cNvPr id="22" name="Straight Connector 21">
            <a:extLst>
              <a:ext uri="{FF2B5EF4-FFF2-40B4-BE49-F238E27FC236}">
                <a16:creationId xmlns:a16="http://schemas.microsoft.com/office/drawing/2014/main" id="{E76892E4-51F4-B477-C9C3-5DCD95CD8CFF}"/>
              </a:ext>
            </a:extLst>
          </p:cNvPr>
          <p:cNvCxnSpPr>
            <a:cxnSpLocks/>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E83A00F-0EC2-3F60-CB44-5DEE6A84564D}"/>
              </a:ext>
            </a:extLst>
          </p:cNvPr>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80891056-0DD3-8158-B166-6B09040A6BE6}"/>
              </a:ext>
            </a:extLst>
          </p:cNvPr>
          <p:cNvCxnSpPr>
            <a:cxnSpLocks/>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CEABB3E-08C1-B257-5F62-558C51491B5E}"/>
              </a:ext>
            </a:extLst>
          </p:cNvPr>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C776E7E9-9758-FC0C-EA98-5B3BDE571F0D}"/>
              </a:ext>
            </a:extLst>
          </p:cNvPr>
          <p:cNvCxnSpPr>
            <a:cxnSpLocks/>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FCC98E0-8CF3-237F-766C-4EC6C175B036}"/>
              </a:ext>
            </a:extLst>
          </p:cNvPr>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7573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a:extLst>
              <a:ext uri="{FF2B5EF4-FFF2-40B4-BE49-F238E27FC236}">
                <a16:creationId xmlns:a16="http://schemas.microsoft.com/office/drawing/2014/main" id="{26372C14-61A5-427E-8270-E91FD09C12E4}"/>
              </a:ext>
            </a:extLst>
          </p:cNvPr>
          <p:cNvPicPr>
            <a:picLocks noChangeAspect="1"/>
          </p:cNvPicPr>
          <p:nvPr/>
        </p:nvPicPr>
        <p:blipFill rotWithShape="1">
          <a:blip r:embed="rId5">
            <a:extLst>
              <a:ext uri="{28A0092B-C50C-407E-A947-70E740481C1C}">
                <a14:useLocalDpi xmlns:a14="http://schemas.microsoft.com/office/drawing/2010/main" val="0"/>
              </a:ext>
            </a:extLst>
          </a:blip>
          <a:srcRect l="12403" t="40950" r="76375" b="41376"/>
          <a:stretch/>
        </p:blipFill>
        <p:spPr>
          <a:xfrm>
            <a:off x="347092" y="5201994"/>
            <a:ext cx="1560681" cy="1382646"/>
          </a:xfrm>
          <a:prstGeom prst="rect">
            <a:avLst/>
          </a:prstGeom>
        </p:spPr>
      </p:pic>
      <p:pic>
        <p:nvPicPr>
          <p:cNvPr id="21" name="图片 20">
            <a:extLst>
              <a:ext uri="{FF2B5EF4-FFF2-40B4-BE49-F238E27FC236}">
                <a16:creationId xmlns:a16="http://schemas.microsoft.com/office/drawing/2014/main" id="{E3E6BA4F-89E1-4B9D-B42F-527AF1A32106}"/>
              </a:ext>
            </a:extLst>
          </p:cNvPr>
          <p:cNvPicPr>
            <a:picLocks noChangeAspect="1"/>
          </p:cNvPicPr>
          <p:nvPr/>
        </p:nvPicPr>
        <p:blipFill rotWithShape="1">
          <a:blip r:embed="rId5">
            <a:extLst>
              <a:ext uri="{28A0092B-C50C-407E-A947-70E740481C1C}">
                <a14:useLocalDpi xmlns:a14="http://schemas.microsoft.com/office/drawing/2010/main" val="0"/>
              </a:ext>
            </a:extLst>
          </a:blip>
          <a:srcRect l="48921" t="36456" r="39857" b="45870"/>
          <a:stretch/>
        </p:blipFill>
        <p:spPr>
          <a:xfrm>
            <a:off x="278275" y="416000"/>
            <a:ext cx="944674" cy="836910"/>
          </a:xfrm>
          <a:prstGeom prst="rect">
            <a:avLst/>
          </a:prstGeom>
        </p:spPr>
      </p:pic>
      <p:pic>
        <p:nvPicPr>
          <p:cNvPr id="3" name="Picture 2">
            <a:extLst>
              <a:ext uri="{FF2B5EF4-FFF2-40B4-BE49-F238E27FC236}">
                <a16:creationId xmlns:a16="http://schemas.microsoft.com/office/drawing/2014/main" id="{4E38FB8E-2DBD-CFC4-886A-A83046CCE57A}"/>
              </a:ext>
            </a:extLst>
          </p:cNvPr>
          <p:cNvPicPr>
            <a:picLocks noChangeAspect="1"/>
          </p:cNvPicPr>
          <p:nvPr/>
        </p:nvPicPr>
        <p:blipFill>
          <a:blip r:embed="rId6"/>
          <a:stretch>
            <a:fillRect/>
          </a:stretch>
        </p:blipFill>
        <p:spPr>
          <a:xfrm>
            <a:off x="3848728" y="1657677"/>
            <a:ext cx="3084843" cy="1237595"/>
          </a:xfrm>
          <a:prstGeom prst="rect">
            <a:avLst/>
          </a:prstGeom>
        </p:spPr>
      </p:pic>
      <p:sp>
        <p:nvSpPr>
          <p:cNvPr id="4" name="TextBox 3">
            <a:extLst>
              <a:ext uri="{FF2B5EF4-FFF2-40B4-BE49-F238E27FC236}">
                <a16:creationId xmlns:a16="http://schemas.microsoft.com/office/drawing/2014/main" id="{C657E681-00BA-E428-F822-F2A4595B06D1}"/>
              </a:ext>
            </a:extLst>
          </p:cNvPr>
          <p:cNvSpPr txBox="1"/>
          <p:nvPr/>
        </p:nvSpPr>
        <p:spPr>
          <a:xfrm>
            <a:off x="2905125" y="1143000"/>
            <a:ext cx="609600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D4BEAC87-47DC-990B-3A98-20A3495D3A67}"/>
              </a:ext>
            </a:extLst>
          </p:cNvPr>
          <p:cNvPicPr>
            <a:picLocks noChangeAspect="1"/>
          </p:cNvPicPr>
          <p:nvPr/>
        </p:nvPicPr>
        <p:blipFill>
          <a:blip r:embed="rId7"/>
          <a:stretch>
            <a:fillRect/>
          </a:stretch>
        </p:blipFill>
        <p:spPr>
          <a:xfrm>
            <a:off x="2704495" y="3071940"/>
            <a:ext cx="5163760" cy="1457070"/>
          </a:xfrm>
          <a:prstGeom prst="rect">
            <a:avLst/>
          </a:prstGeom>
        </p:spPr>
      </p:pic>
      <p:pic>
        <p:nvPicPr>
          <p:cNvPr id="10" name="Picture 9">
            <a:extLst>
              <a:ext uri="{FF2B5EF4-FFF2-40B4-BE49-F238E27FC236}">
                <a16:creationId xmlns:a16="http://schemas.microsoft.com/office/drawing/2014/main" id="{ECD46416-20F4-F6F0-47CD-987C6BA59EDE}"/>
              </a:ext>
            </a:extLst>
          </p:cNvPr>
          <p:cNvPicPr>
            <a:picLocks noChangeAspect="1"/>
          </p:cNvPicPr>
          <p:nvPr/>
        </p:nvPicPr>
        <p:blipFill>
          <a:blip r:embed="rId8"/>
          <a:stretch>
            <a:fillRect/>
          </a:stretch>
        </p:blipFill>
        <p:spPr>
          <a:xfrm rot="20810701">
            <a:off x="1862544" y="2352895"/>
            <a:ext cx="1639966" cy="969348"/>
          </a:xfrm>
          <a:prstGeom prst="rect">
            <a:avLst/>
          </a:prstGeom>
        </p:spPr>
      </p:pic>
    </p:spTree>
    <p:custDataLst>
      <p:tags r:id="rId1"/>
    </p:custDataLst>
    <p:extLst>
      <p:ext uri="{BB962C8B-B14F-4D97-AF65-F5344CB8AC3E}">
        <p14:creationId xmlns:p14="http://schemas.microsoft.com/office/powerpoint/2010/main" val="3775283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2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445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Cùng</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tìm</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hiểu</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endParaRPr kumimoji="0" lang="pt-BR"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170" rtl="0" eaLnBrk="1" fontAlgn="auto" latinLnBrk="0" hangingPunct="1">
                <a:lnSpc>
                  <a:spcPct val="80000"/>
                </a:lnSpc>
                <a:spcBef>
                  <a:spcPts val="0"/>
                </a:spcBef>
                <a:spcAft>
                  <a:spcPts val="0"/>
                </a:spcAft>
                <a:buClr>
                  <a:srgbClr val="85A8CE"/>
                </a:buClr>
                <a:buSzPts val="2800"/>
                <a:buFont typeface="Jua"/>
                <a:buNone/>
                <a:tabLst/>
                <a:defRPr/>
              </a:pPr>
              <a:r>
                <a:rPr kumimoji="0" lang="en-US"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4. </a:t>
              </a:r>
              <a:r>
                <a:rPr kumimoji="0" lang="vi-VN"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b="1" dirty="0">
                <a:solidFill>
                  <a:srgbClr val="FF0000"/>
                </a:solidFill>
                <a:latin typeface="Calibri" panose="020F0502020204030204" pitchFamily="34" charset="0"/>
                <a:cs typeface="Calibri" panose="020F0502020204030204" pitchFamily="34" charset="0"/>
              </a:rPr>
              <a:t>N</a:t>
            </a:r>
            <a:r>
              <a:rPr lang="vi-VN" sz="3200" b="1" dirty="0">
                <a:solidFill>
                  <a:srgbClr val="FF0000"/>
                </a:solidFill>
                <a:latin typeface="Calibri" panose="020F0502020204030204" pitchFamily="34" charset="0"/>
                <a:cs typeface="Calibri" panose="020F0502020204030204" pitchFamily="34" charset="0"/>
              </a:rPr>
              <a:t>êu ý tưởng và giới thiệu về bức tranh của mình đã tưởng tượng và vẽ. Giải thích lí do chọn đề tài và màu sắc tô trong tranh.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4989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24B8514-BED1-5BC3-881D-FEF6AFFFB493}"/>
              </a:ext>
            </a:extLst>
          </p:cNvPr>
          <p:cNvGrpSpPr/>
          <p:nvPr/>
        </p:nvGrpSpPr>
        <p:grpSpPr>
          <a:xfrm>
            <a:off x="1198047" y="601216"/>
            <a:ext cx="9832223" cy="5822192"/>
            <a:chOff x="838200" y="1027906"/>
            <a:chExt cx="7025640" cy="5085511"/>
          </a:xfrm>
        </p:grpSpPr>
        <p:sp>
          <p:nvSpPr>
            <p:cNvPr id="23" name="Rectangle: Rounded Corners 22">
              <a:extLst>
                <a:ext uri="{FF2B5EF4-FFF2-40B4-BE49-F238E27FC236}">
                  <a16:creationId xmlns:a16="http://schemas.microsoft.com/office/drawing/2014/main" id="{4B79F43F-CF03-76DB-2D24-08209CBE73B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a:extLst>
                <a:ext uri="{FF2B5EF4-FFF2-40B4-BE49-F238E27FC236}">
                  <a16:creationId xmlns:a16="http://schemas.microsoft.com/office/drawing/2014/main" id="{1BEF6DD7-1FB4-A8C9-00BD-1B37367D8FC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a:extLst>
              <a:ext uri="{FF2B5EF4-FFF2-40B4-BE49-F238E27FC236}">
                <a16:creationId xmlns:a16="http://schemas.microsoft.com/office/drawing/2014/main" id="{CBE5922A-C463-0499-01B6-E206DF411FCE}"/>
              </a:ext>
            </a:extLst>
          </p:cNvPr>
          <p:cNvSpPr txBox="1">
            <a:spLocks/>
          </p:cNvSpPr>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Nội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dung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chính</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của</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bài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đọc</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là</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gì</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p>
        </p:txBody>
      </p:sp>
      <p:pic>
        <p:nvPicPr>
          <p:cNvPr id="26" name="Picture 25" descr="A picture containing text&#10;&#10;Description automatically generated">
            <a:extLst>
              <a:ext uri="{FF2B5EF4-FFF2-40B4-BE49-F238E27FC236}">
                <a16:creationId xmlns:a16="http://schemas.microsoft.com/office/drawing/2014/main" id="{9520551D-114D-EE42-41F5-623BA1EB4FBA}"/>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7" name="Group 26">
            <a:extLst>
              <a:ext uri="{FF2B5EF4-FFF2-40B4-BE49-F238E27FC236}">
                <a16:creationId xmlns:a16="http://schemas.microsoft.com/office/drawing/2014/main" id="{CA55A31F-8874-F6E2-4045-0B533DBCAE4A}"/>
              </a:ext>
            </a:extLst>
          </p:cNvPr>
          <p:cNvGrpSpPr/>
          <p:nvPr/>
        </p:nvGrpSpPr>
        <p:grpSpPr>
          <a:xfrm>
            <a:off x="1872343" y="2809461"/>
            <a:ext cx="9046027" cy="2657127"/>
            <a:chOff x="2692126" y="2809461"/>
            <a:chExt cx="6807750" cy="2657127"/>
          </a:xfrm>
        </p:grpSpPr>
        <p:sp>
          <p:nvSpPr>
            <p:cNvPr id="28" name="Rectangle: Rounded Corners 27">
              <a:extLst>
                <a:ext uri="{FF2B5EF4-FFF2-40B4-BE49-F238E27FC236}">
                  <a16:creationId xmlns:a16="http://schemas.microsoft.com/office/drawing/2014/main" id="{54F2913E-9049-2494-D968-EF421E9C0CEA}"/>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id="{9E13D088-E96E-C829-542E-D002BDBD5235}"/>
                </a:ext>
              </a:extLst>
            </p:cNvPr>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a:extLst>
              <a:ext uri="{FF2B5EF4-FFF2-40B4-BE49-F238E27FC236}">
                <a16:creationId xmlns:a16="http://schemas.microsoft.com/office/drawing/2014/main" id="{94420785-0E45-96C1-D6E0-33205B8F1844}"/>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200551" y="1967604"/>
            <a:ext cx="1724728" cy="1233232"/>
          </a:xfrm>
          <a:prstGeom prst="rect">
            <a:avLst/>
          </a:prstGeom>
        </p:spPr>
      </p:pic>
    </p:spTree>
    <p:custDataLst>
      <p:tags r:id="rId1"/>
    </p:custDataLst>
    <p:extLst>
      <p:ext uri="{BB962C8B-B14F-4D97-AF65-F5344CB8AC3E}">
        <p14:creationId xmlns:p14="http://schemas.microsoft.com/office/powerpoint/2010/main" val="106024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9193EA-A876-4FC1-EE1D-C0EEB0D8EC1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199560" y="1515001"/>
            <a:ext cx="5436692" cy="5249306"/>
          </a:xfrm>
          <a:prstGeom prst="rect">
            <a:avLst/>
          </a:prstGeom>
        </p:spPr>
      </p:pic>
      <p:pic>
        <p:nvPicPr>
          <p:cNvPr id="3" name="Picture 2">
            <a:extLst>
              <a:ext uri="{FF2B5EF4-FFF2-40B4-BE49-F238E27FC236}">
                <a16:creationId xmlns:a16="http://schemas.microsoft.com/office/drawing/2014/main" id="{337E5576-151B-77F2-51AD-390D2A3432EE}"/>
              </a:ext>
            </a:extLst>
          </p:cNvPr>
          <p:cNvPicPr>
            <a:picLocks noChangeAspect="1"/>
          </p:cNvPicPr>
          <p:nvPr/>
        </p:nvPicPr>
        <p:blipFill>
          <a:blip r:embed="rId3"/>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30615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E42FE-3BE0-BAC4-E077-0AE1B26BC8C1}"/>
              </a:ext>
            </a:extLst>
          </p:cNvPr>
          <p:cNvPicPr>
            <a:picLocks noChangeAspect="1"/>
          </p:cNvPicPr>
          <p:nvPr/>
        </p:nvPicPr>
        <p:blipFill>
          <a:blip r:embed="rId2"/>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821185F0-8BF1-3892-34C9-9DE7E35A59A8}"/>
              </a:ext>
            </a:extLst>
          </p:cNvPr>
          <p:cNvSpPr txBox="1"/>
          <p:nvPr/>
        </p:nvSpPr>
        <p:spPr>
          <a:xfrm>
            <a:off x="665203"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ngắt, nghỉ theo nhịp thơ</a:t>
            </a:r>
            <a:endParaRPr lang="en-US" sz="44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i="1" dirty="0">
                <a:solidFill>
                  <a:prstClr val="black"/>
                </a:solidFill>
                <a:latin typeface="Cambria" panose="02040503050406030204" pitchFamily="18" charset="0"/>
                <a:ea typeface="Cambria" panose="02040503050406030204" pitchFamily="18" charset="0"/>
              </a:rPr>
              <a:t>N</a:t>
            </a:r>
            <a:r>
              <a:rPr lang="vi-VN" sz="4400" i="1" dirty="0">
                <a:solidFill>
                  <a:prstClr val="black"/>
                </a:solidFill>
                <a:latin typeface="Cambria" panose="02040503050406030204" pitchFamily="18" charset="0"/>
                <a:ea typeface="Cambria" panose="02040503050406030204" pitchFamily="18" charset="0"/>
              </a:rPr>
              <a:t>hấn giọng các từ ngữ chỉ màu sắc </a:t>
            </a:r>
            <a:r>
              <a:rPr lang="vi-VN" sz="4400" i="1" dirty="0">
                <a:solidFill>
                  <a:srgbClr val="FF0000"/>
                </a:solidFill>
                <a:latin typeface="Cambria" panose="02040503050406030204" pitchFamily="18" charset="0"/>
                <a:ea typeface="Cambria" panose="02040503050406030204" pitchFamily="18" charset="0"/>
              </a:rPr>
              <a:t>(màu đỏ, màu xanh, nắng vàng,áo tím…), </a:t>
            </a:r>
            <a:r>
              <a:rPr lang="vi-VN" sz="4400" i="1" dirty="0">
                <a:solidFill>
                  <a:prstClr val="black"/>
                </a:solidFill>
                <a:latin typeface="Cambria" panose="02040503050406030204" pitchFamily="18" charset="0"/>
                <a:ea typeface="Cambria" panose="02040503050406030204" pitchFamily="18" charset="0"/>
              </a:rPr>
              <a:t>thể hiện cảm xúc vui tươi, hồn nhiên của bạn nhỏ</a:t>
            </a:r>
            <a:endParaRPr kumimoji="0" lang="en-US" sz="32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169091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136019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008BE67-EDBE-E8E6-470D-A0CB3BB687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44600" y="2038044"/>
            <a:ext cx="4224660" cy="4819956"/>
          </a:xfrm>
          <a:prstGeom prst="rect">
            <a:avLst/>
          </a:prstGeom>
        </p:spPr>
      </p:pic>
      <p:pic>
        <p:nvPicPr>
          <p:cNvPr id="4" name="Picture 3">
            <a:extLst>
              <a:ext uri="{FF2B5EF4-FFF2-40B4-BE49-F238E27FC236}">
                <a16:creationId xmlns:a16="http://schemas.microsoft.com/office/drawing/2014/main" id="{46A8F2C7-8BBC-91EB-0678-E9E3FB95FBA9}"/>
              </a:ext>
            </a:extLst>
          </p:cNvPr>
          <p:cNvPicPr>
            <a:picLocks noChangeAspect="1"/>
          </p:cNvPicPr>
          <p:nvPr/>
        </p:nvPicPr>
        <p:blipFill>
          <a:blip r:embed="rId5"/>
          <a:stretch>
            <a:fillRect/>
          </a:stretch>
        </p:blipFill>
        <p:spPr>
          <a:xfrm>
            <a:off x="1498821" y="700898"/>
            <a:ext cx="9906859" cy="1414395"/>
          </a:xfrm>
          <a:prstGeom prst="rect">
            <a:avLst/>
          </a:prstGeom>
        </p:spPr>
      </p:pic>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5" name="TextBox1">
                  <a:extLst>
                    <a:ext uri="{FF2B5EF4-FFF2-40B4-BE49-F238E27FC236}">
                      <a16:creationId xmlns:a16="http://schemas.microsoft.com/office/drawing/2014/main" id="{56F9AFF0-1E27-1D38-F846-1554B5E4025D}"/>
                    </a:ext>
                  </a:extLst>
                </p:cNvPr>
                <p:cNvPicPr>
                  <a:picLocks/>
                </p:cNvPicPr>
                <p:nvPr/>
              </p:nvPicPr>
              <p:blipFill>
                <a:blip r:embed="rId6"/>
                <a:stretch>
                  <a:fillRect/>
                </a:stretch>
              </p:blipFill>
              <p:spPr>
                <a:xfrm>
                  <a:off x="5242103" y="2154962"/>
                  <a:ext cx="5040557" cy="830997"/>
                </a:xfrm>
                <a:prstGeom prst="rect">
                  <a:avLst/>
                </a:prstGeom>
              </p:spPr>
            </p:pic>
          </p:control>
        </mc:Fallback>
      </mc:AlternateContent>
    </p:controls>
    <p:extLst>
      <p:ext uri="{BB962C8B-B14F-4D97-AF65-F5344CB8AC3E}">
        <p14:creationId xmlns:p14="http://schemas.microsoft.com/office/powerpoint/2010/main" val="183674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a:extLst>
              <a:ext uri="{FF2B5EF4-FFF2-40B4-BE49-F238E27FC236}">
                <a16:creationId xmlns:a16="http://schemas.microsoft.com/office/drawing/2014/main" id="{B60D6263-8572-BC0B-2E59-002553D6AE2D}"/>
              </a:ext>
            </a:extLst>
          </p:cNvPr>
          <p:cNvPicPr>
            <a:picLocks noChangeAspect="1"/>
          </p:cNvPicPr>
          <p:nvPr/>
        </p:nvPicPr>
        <p:blipFill>
          <a:blip r:embed="rId5">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1"/>
    </p:custDataLst>
    <p:extLst>
      <p:ext uri="{BB962C8B-B14F-4D97-AF65-F5344CB8AC3E}">
        <p14:creationId xmlns:p14="http://schemas.microsoft.com/office/powerpoint/2010/main" val="51933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B3F42-AF12-AF61-F19B-BA97F78DE0DF}"/>
              </a:ext>
            </a:extLst>
          </p:cNvPr>
          <p:cNvPicPr>
            <a:picLocks noChangeAspect="1"/>
          </p:cNvPicPr>
          <p:nvPr/>
        </p:nvPicPr>
        <p:blipFill>
          <a:blip r:embed="rId3"/>
          <a:stretch>
            <a:fillRect/>
          </a:stretch>
        </p:blipFill>
        <p:spPr>
          <a:xfrm>
            <a:off x="600206" y="6027961"/>
            <a:ext cx="506012" cy="426757"/>
          </a:xfrm>
          <a:prstGeom prst="rect">
            <a:avLst/>
          </a:prstGeom>
        </p:spPr>
      </p:pic>
      <p:pic>
        <p:nvPicPr>
          <p:cNvPr id="4" name="Picture 3">
            <a:extLst>
              <a:ext uri="{FF2B5EF4-FFF2-40B4-BE49-F238E27FC236}">
                <a16:creationId xmlns:a16="http://schemas.microsoft.com/office/drawing/2014/main" id="{6018B00E-4D85-F205-FD71-AC84D5162767}"/>
              </a:ext>
            </a:extLst>
          </p:cNvPr>
          <p:cNvPicPr>
            <a:picLocks noChangeAspect="1"/>
          </p:cNvPicPr>
          <p:nvPr/>
        </p:nvPicPr>
        <p:blipFill>
          <a:blip r:embed="rId3"/>
          <a:stretch>
            <a:fillRect/>
          </a:stretch>
        </p:blipFill>
        <p:spPr>
          <a:xfrm>
            <a:off x="11216195" y="6057396"/>
            <a:ext cx="506012" cy="426757"/>
          </a:xfrm>
          <a:prstGeom prst="rect">
            <a:avLst/>
          </a:prstGeom>
        </p:spPr>
      </p:pic>
      <p:sp>
        <p:nvSpPr>
          <p:cNvPr id="6" name="Rectangle: Rounded Corners 5">
            <a:extLst>
              <a:ext uri="{FF2B5EF4-FFF2-40B4-BE49-F238E27FC236}">
                <a16:creationId xmlns:a16="http://schemas.microsoft.com/office/drawing/2014/main" id="{C70BB936-8562-95BB-7549-4E5A3E27E97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a:extLst>
              <a:ext uri="{FF2B5EF4-FFF2-40B4-BE49-F238E27FC236}">
                <a16:creationId xmlns:a16="http://schemas.microsoft.com/office/drawing/2014/main" id="{E91888CB-660F-C0B9-0D7D-1084622606AF}"/>
              </a:ext>
            </a:extLst>
          </p:cNvPr>
          <p:cNvPicPr>
            <a:picLocks noChangeAspect="1"/>
          </p:cNvPicPr>
          <p:nvPr/>
        </p:nvPicPr>
        <p:blipFill>
          <a:blip r:embed="rId4">
            <a:lum contrast="20000"/>
            <a:extLst>
              <a:ext uri="{96DAC541-7B7A-43D3-8B79-37D633B846F1}">
                <asvg:svgBlip xmlns:asvg="http://schemas.microsoft.com/office/drawing/2016/SVG/main" r:embed="rId5"/>
              </a:ext>
            </a:extLst>
          </a:blip>
          <a:stretch>
            <a:fillRect/>
          </a:stretch>
        </p:blipFill>
        <p:spPr>
          <a:xfrm>
            <a:off x="9678203" y="4195741"/>
            <a:ext cx="1613878" cy="2578493"/>
          </a:xfrm>
          <a:prstGeom prst="rect">
            <a:avLst/>
          </a:prstGeom>
        </p:spPr>
      </p:pic>
      <p:pic>
        <p:nvPicPr>
          <p:cNvPr id="17" name="Graphic 16">
            <a:extLst>
              <a:ext uri="{FF2B5EF4-FFF2-40B4-BE49-F238E27FC236}">
                <a16:creationId xmlns:a16="http://schemas.microsoft.com/office/drawing/2014/main" id="{0E370244-5750-0A84-3553-E7C369399B04}"/>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648482" y="4223718"/>
            <a:ext cx="1706423" cy="2522541"/>
          </a:xfrm>
          <a:prstGeom prst="rect">
            <a:avLst/>
          </a:prstGeom>
        </p:spPr>
      </p:pic>
      <p:pic>
        <p:nvPicPr>
          <p:cNvPr id="18" name="Picture 17">
            <a:extLst>
              <a:ext uri="{FF2B5EF4-FFF2-40B4-BE49-F238E27FC236}">
                <a16:creationId xmlns:a16="http://schemas.microsoft.com/office/drawing/2014/main" id="{C662CFE9-2354-EB4C-3340-07AE8E8875F7}"/>
              </a:ext>
            </a:extLst>
          </p:cNvPr>
          <p:cNvPicPr>
            <a:picLocks noChangeAspect="1"/>
          </p:cNvPicPr>
          <p:nvPr/>
        </p:nvPicPr>
        <p:blipFill>
          <a:blip r:embed="rId8"/>
          <a:stretch>
            <a:fillRect/>
          </a:stretch>
        </p:blipFill>
        <p:spPr>
          <a:xfrm>
            <a:off x="2192685" y="200025"/>
            <a:ext cx="7920930" cy="6858000"/>
          </a:xfrm>
          <a:prstGeom prst="rect">
            <a:avLst/>
          </a:prstGeom>
        </p:spPr>
      </p:pic>
    </p:spTree>
    <p:custDataLst>
      <p:tags r:id="rId1"/>
    </p:custDataLst>
    <p:extLst>
      <p:ext uri="{BB962C8B-B14F-4D97-AF65-F5344CB8AC3E}">
        <p14:creationId xmlns:p14="http://schemas.microsoft.com/office/powerpoint/2010/main" val="121465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a:extLst>
              <a:ext uri="{FF2B5EF4-FFF2-40B4-BE49-F238E27FC236}">
                <a16:creationId xmlns:a16="http://schemas.microsoft.com/office/drawing/2014/main" id="{4FE11CF8-D1A5-A8D3-98C6-88E8F298020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23662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a16="http://schemas.microsoft.com/office/drawing/2014/main" id="{6782932A-B3A8-482D-ABD9-BF7C59C9C0FF}"/>
              </a:ext>
            </a:extLst>
          </p:cNvPr>
          <p:cNvGrpSpPr/>
          <p:nvPr/>
        </p:nvGrpSpPr>
        <p:grpSpPr>
          <a:xfrm>
            <a:off x="4529749" y="2727247"/>
            <a:ext cx="3274961" cy="1864833"/>
            <a:chOff x="4529749" y="2727247"/>
            <a:chExt cx="3274961" cy="1864833"/>
          </a:xfrm>
        </p:grpSpPr>
        <p:sp>
          <p:nvSpPr>
            <p:cNvPr id="12" name="矩形: 圆角 11">
              <a:extLst>
                <a:ext uri="{FF2B5EF4-FFF2-40B4-BE49-F238E27FC236}">
                  <a16:creationId xmlns:a16="http://schemas.microsoft.com/office/drawing/2014/main"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a16="http://schemas.microsoft.com/office/drawing/2014/main" id="{F3F1E5F2-AA6A-4E4E-B504-FD45468B40E7}"/>
                </a:ext>
              </a:extLst>
            </p:cNvPr>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a16="http://schemas.microsoft.com/office/drawing/2014/main"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a16="http://schemas.microsoft.com/office/drawing/2014/main"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a16="http://schemas.microsoft.com/office/drawing/2014/main" id="{C8EA4E7D-BAF1-4554-AC0D-B677AD462A3A}"/>
              </a:ext>
            </a:extLst>
          </p:cNvPr>
          <p:cNvGrpSpPr/>
          <p:nvPr/>
        </p:nvGrpSpPr>
        <p:grpSpPr>
          <a:xfrm>
            <a:off x="896513" y="4488025"/>
            <a:ext cx="3456412" cy="1685879"/>
            <a:chOff x="896513" y="4488025"/>
            <a:chExt cx="3456412" cy="1685879"/>
          </a:xfrm>
        </p:grpSpPr>
        <p:sp>
          <p:nvSpPr>
            <p:cNvPr id="18" name="矩形: 圆角 17">
              <a:extLst>
                <a:ext uri="{FF2B5EF4-FFF2-40B4-BE49-F238E27FC236}">
                  <a16:creationId xmlns:a16="http://schemas.microsoft.com/office/drawing/2014/main"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id="{C7123102-AD68-4186-B838-B9DC8D4A876E}"/>
                </a:ext>
              </a:extLst>
            </p:cNvPr>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a16="http://schemas.microsoft.com/office/drawing/2014/main"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6869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a16="http://schemas.microsoft.com/office/drawing/2014/main"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Tree>
    <p:custDataLst>
      <p:tags r:id="rId1"/>
    </p:custDataLst>
    <p:extLst>
      <p:ext uri="{BB962C8B-B14F-4D97-AF65-F5344CB8AC3E}">
        <p14:creationId xmlns:p14="http://schemas.microsoft.com/office/powerpoint/2010/main" val="2226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745660-DB46-4B12-7161-5C53777D8442}"/>
              </a:ext>
            </a:extLst>
          </p:cNvPr>
          <p:cNvGrpSpPr/>
          <p:nvPr/>
        </p:nvGrpSpPr>
        <p:grpSpPr>
          <a:xfrm>
            <a:off x="419650" y="1564304"/>
            <a:ext cx="3172408" cy="1636095"/>
            <a:chOff x="139959" y="1387023"/>
            <a:chExt cx="3172408" cy="1636095"/>
          </a:xfrm>
        </p:grpSpPr>
        <p:sp>
          <p:nvSpPr>
            <p:cNvPr id="4" name="Rectangle: Rounded Corners 14">
              <a:extLst>
                <a:ext uri="{FF2B5EF4-FFF2-40B4-BE49-F238E27FC236}">
                  <a16:creationId xmlns:a16="http://schemas.microsoft.com/office/drawing/2014/main" id="{A4691B12-3620-9D3E-DD17-D4E9D59D10B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4AE050-6210-EBA6-3AE4-5903A156745C}"/>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E1F16112-0325-E204-D54D-D47BB7D76EFB}"/>
              </a:ext>
            </a:extLst>
          </p:cNvPr>
          <p:cNvGrpSpPr/>
          <p:nvPr/>
        </p:nvGrpSpPr>
        <p:grpSpPr>
          <a:xfrm>
            <a:off x="4319691" y="3200399"/>
            <a:ext cx="3397434" cy="1559458"/>
            <a:chOff x="4424729" y="3902060"/>
            <a:chExt cx="3397434" cy="1559458"/>
          </a:xfrm>
        </p:grpSpPr>
        <p:sp>
          <p:nvSpPr>
            <p:cNvPr id="7" name="Rectangle: Rounded Corners 20">
              <a:extLst>
                <a:ext uri="{FF2B5EF4-FFF2-40B4-BE49-F238E27FC236}">
                  <a16:creationId xmlns:a16="http://schemas.microsoft.com/office/drawing/2014/main" id="{D92645C3-0ACA-B49B-D1D5-DE47E0D296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AA97B0B-1458-E40D-06B1-8164FDDD405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817EF0F2-0268-F476-634E-2EC497748137}"/>
              </a:ext>
            </a:extLst>
          </p:cNvPr>
          <p:cNvGrpSpPr/>
          <p:nvPr/>
        </p:nvGrpSpPr>
        <p:grpSpPr>
          <a:xfrm>
            <a:off x="8110962" y="1828720"/>
            <a:ext cx="3329164" cy="1371679"/>
            <a:chOff x="8110962" y="1828720"/>
            <a:chExt cx="3329164" cy="1371679"/>
          </a:xfrm>
        </p:grpSpPr>
        <p:sp>
          <p:nvSpPr>
            <p:cNvPr id="10" name="Rectangle: Rounded Corners 26">
              <a:extLst>
                <a:ext uri="{FF2B5EF4-FFF2-40B4-BE49-F238E27FC236}">
                  <a16:creationId xmlns:a16="http://schemas.microsoft.com/office/drawing/2014/main" id="{2A17407F-E6DA-22F3-EE40-C7DB552452AE}"/>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246AD54-AA4E-78F6-6D0C-234D74E1273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D06489D4-EFD7-CD39-F370-2E32A0A0EE13}"/>
              </a:ext>
            </a:extLst>
          </p:cNvPr>
          <p:cNvPicPr>
            <a:picLocks noChangeAspect="1"/>
          </p:cNvPicPr>
          <p:nvPr/>
        </p:nvPicPr>
        <p:blipFill>
          <a:blip r:embed="rId6"/>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321877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sắm tối</a:t>
            </a: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p>
          <a:p>
            <a:pPr algn="r"/>
            <a:r>
              <a:rPr lang="vi-VN" sz="2400" b="0" i="0" dirty="0">
                <a:solidFill>
                  <a:srgbClr val="000000"/>
                </a:solidFill>
                <a:effectLst/>
                <a:latin typeface="Calibri" panose="020F0502020204030204" pitchFamily="34"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2419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a16="http://schemas.microsoft.com/office/drawing/2014/main"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531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2"/>
</p:tagLst>
</file>

<file path=ppt/tags/tag10.xml><?xml version="1.0" encoding="utf-8"?>
<p:tagLst xmlns:a="http://schemas.openxmlformats.org/drawingml/2006/main" xmlns:r="http://schemas.openxmlformats.org/officeDocument/2006/relationships" xmlns:p="http://schemas.openxmlformats.org/presentationml/2006/main">
  <p:tag name="TIMING" val="|0.2|0.3|0.2"/>
</p:tagLst>
</file>

<file path=ppt/tags/tag11.xml><?xml version="1.0" encoding="utf-8"?>
<p:tagLst xmlns:a="http://schemas.openxmlformats.org/drawingml/2006/main" xmlns:r="http://schemas.openxmlformats.org/officeDocument/2006/relationships" xmlns:p="http://schemas.openxmlformats.org/presentationml/2006/main">
  <p:tag name="TIMING" val="|0.2|0.2|0.3"/>
</p:tagLst>
</file>

<file path=ppt/tags/tag12.xml><?xml version="1.0" encoding="utf-8"?>
<p:tagLst xmlns:a="http://schemas.openxmlformats.org/drawingml/2006/main" xmlns:r="http://schemas.openxmlformats.org/officeDocument/2006/relationships" xmlns:p="http://schemas.openxmlformats.org/presentationml/2006/main">
  <p:tag name="TIMING" val="|0.3|0.4|0.3"/>
</p:tagLst>
</file>

<file path=ppt/tags/tag13.xml><?xml version="1.0" encoding="utf-8"?>
<p:tagLst xmlns:a="http://schemas.openxmlformats.org/drawingml/2006/main" xmlns:r="http://schemas.openxmlformats.org/officeDocument/2006/relationships" xmlns:p="http://schemas.openxmlformats.org/presentationml/2006/main">
  <p:tag name="TIMING" val="|0.3|0.2|0.3|0.3"/>
</p:tagLst>
</file>

<file path=ppt/tags/tag14.xml><?xml version="1.0" encoding="utf-8"?>
<p:tagLst xmlns:a="http://schemas.openxmlformats.org/drawingml/2006/main" xmlns:r="http://schemas.openxmlformats.org/officeDocument/2006/relationships" xmlns:p="http://schemas.openxmlformats.org/presentationml/2006/main">
  <p:tag name="TIMING" val="|0.2|0.1|0.1|0.2"/>
</p:tagLst>
</file>

<file path=ppt/tags/tag15.xml><?xml version="1.0" encoding="utf-8"?>
<p:tagLst xmlns:a="http://schemas.openxmlformats.org/drawingml/2006/main" xmlns:r="http://schemas.openxmlformats.org/officeDocument/2006/relationships" xmlns:p="http://schemas.openxmlformats.org/presentationml/2006/main">
  <p:tag name="TIMING" val="|0.2|0.2|0.1|0.1"/>
</p:tagLst>
</file>

<file path=ppt/tags/tag16.xml><?xml version="1.0" encoding="utf-8"?>
<p:tagLst xmlns:a="http://schemas.openxmlformats.org/drawingml/2006/main" xmlns:r="http://schemas.openxmlformats.org/officeDocument/2006/relationships" xmlns:p="http://schemas.openxmlformats.org/presentationml/2006/main">
  <p:tag name="TIMING" val="|0.1|0.1|0.1"/>
</p:tagLst>
</file>

<file path=ppt/tags/tag17.xml><?xml version="1.0" encoding="utf-8"?>
<p:tagLst xmlns:a="http://schemas.openxmlformats.org/drawingml/2006/main" xmlns:r="http://schemas.openxmlformats.org/officeDocument/2006/relationships" xmlns:p="http://schemas.openxmlformats.org/presentationml/2006/main">
  <p:tag name="TIMING" val="|0.1|0|0.4|0.2"/>
</p:tagLst>
</file>

<file path=ppt/tags/tag18.xml><?xml version="1.0" encoding="utf-8"?>
<p:tagLst xmlns:a="http://schemas.openxmlformats.org/drawingml/2006/main" xmlns:r="http://schemas.openxmlformats.org/officeDocument/2006/relationships" xmlns:p="http://schemas.openxmlformats.org/presentationml/2006/main">
  <p:tag name="TIMING" val="|0.1|0|0.4|0.2"/>
</p:tagLst>
</file>

<file path=ppt/tags/tag19.xml><?xml version="1.0" encoding="utf-8"?>
<p:tagLst xmlns:a="http://schemas.openxmlformats.org/drawingml/2006/main" xmlns:r="http://schemas.openxmlformats.org/officeDocument/2006/relationships" xmlns:p="http://schemas.openxmlformats.org/presentationml/2006/main">
  <p:tag name="TIMING" val="|0.2|0.3|0.5"/>
</p:tagLst>
</file>

<file path=ppt/tags/tag2.xml><?xml version="1.0" encoding="utf-8"?>
<p:tagLst xmlns:a="http://schemas.openxmlformats.org/drawingml/2006/main" xmlns:r="http://schemas.openxmlformats.org/officeDocument/2006/relationships" xmlns:p="http://schemas.openxmlformats.org/presentationml/2006/main">
  <p:tag name="TIMING" val="|0.2|0.2|0.3|0.2"/>
</p:tagLst>
</file>

<file path=ppt/tags/tag20.xml><?xml version="1.0" encoding="utf-8"?>
<p:tagLst xmlns:a="http://schemas.openxmlformats.org/drawingml/2006/main" xmlns:r="http://schemas.openxmlformats.org/officeDocument/2006/relationships" xmlns:p="http://schemas.openxmlformats.org/presentationml/2006/main">
  <p:tag name="TIMING" val="|0.2|0.2|0.3"/>
</p:tagLst>
</file>

<file path=ppt/tags/tag21.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2|0.2|0.2|0.2"/>
</p:tagLst>
</file>

<file path=ppt/tags/tag5.xml><?xml version="1.0" encoding="utf-8"?>
<p:tagLst xmlns:a="http://schemas.openxmlformats.org/drawingml/2006/main" xmlns:r="http://schemas.openxmlformats.org/officeDocument/2006/relationships" xmlns:p="http://schemas.openxmlformats.org/presentationml/2006/main">
  <p:tag name="TIMING" val="|0.3|0.2|0.3|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2|0.2|0.3"/>
</p:tagLst>
</file>

<file path=ppt/tags/tag8.xml><?xml version="1.0" encoding="utf-8"?>
<p:tagLst xmlns:a="http://schemas.openxmlformats.org/drawingml/2006/main" xmlns:r="http://schemas.openxmlformats.org/officeDocument/2006/relationships" xmlns:p="http://schemas.openxmlformats.org/presentationml/2006/main">
  <p:tag name="TIMING" val="|0.2|0.2|0.3"/>
</p:tagLst>
</file>

<file path=ppt/tags/tag9.xml><?xml version="1.0" encoding="utf-8"?>
<p:tagLst xmlns:a="http://schemas.openxmlformats.org/drawingml/2006/main" xmlns:r="http://schemas.openxmlformats.org/officeDocument/2006/relationships" xmlns:p="http://schemas.openxmlformats.org/presentationml/2006/main">
  <p:tag name="TIMING" val="|0.3|0.3|0.3|0.2|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1452</Words>
  <Application>Microsoft Office PowerPoint</Application>
  <PresentationFormat>Widescreen</PresentationFormat>
  <Paragraphs>213</Paragraphs>
  <Slides>28</Slides>
  <Notes>13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等线</vt:lpstr>
      <vt:lpstr>等线 Light</vt:lpstr>
      <vt:lpstr>Jua</vt:lpstr>
      <vt:lpstr>#9Slide03 Arima Madurai Black</vt:lpstr>
      <vt:lpstr>Arial</vt:lpstr>
      <vt:lpstr>Calibri</vt:lpstr>
      <vt:lpstr>Cambria</vt:lpstr>
      <vt:lpstr>Coiny</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54</cp:revision>
  <dcterms:created xsi:type="dcterms:W3CDTF">2023-08-16T01:46:32Z</dcterms:created>
  <dcterms:modified xsi:type="dcterms:W3CDTF">2023-10-10T12:39:46Z</dcterms:modified>
</cp:coreProperties>
</file>