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x-wav"/>
  <Override PartName="/ppt/notesSlides/notesSlide13.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3" r:id="rId4"/>
  </p:sldMasterIdLst>
  <p:notesMasterIdLst>
    <p:notesMasterId r:id="rId45"/>
  </p:notesMasterIdLst>
  <p:sldIdLst>
    <p:sldId id="259" r:id="rId5"/>
    <p:sldId id="256" r:id="rId6"/>
    <p:sldId id="281" r:id="rId7"/>
    <p:sldId id="282" r:id="rId8"/>
    <p:sldId id="283" r:id="rId9"/>
    <p:sldId id="258" r:id="rId10"/>
    <p:sldId id="284" r:id="rId11"/>
    <p:sldId id="286" r:id="rId12"/>
    <p:sldId id="257" r:id="rId13"/>
    <p:sldId id="260" r:id="rId14"/>
    <p:sldId id="261" r:id="rId15"/>
    <p:sldId id="266" r:id="rId16"/>
    <p:sldId id="287" r:id="rId17"/>
    <p:sldId id="262" r:id="rId18"/>
    <p:sldId id="263" r:id="rId19"/>
    <p:sldId id="264" r:id="rId20"/>
    <p:sldId id="367" r:id="rId21"/>
    <p:sldId id="271" r:id="rId22"/>
    <p:sldId id="267" r:id="rId23"/>
    <p:sldId id="288" r:id="rId24"/>
    <p:sldId id="289" r:id="rId25"/>
    <p:sldId id="269" r:id="rId26"/>
    <p:sldId id="292" r:id="rId27"/>
    <p:sldId id="293" r:id="rId28"/>
    <p:sldId id="294" r:id="rId29"/>
    <p:sldId id="295" r:id="rId30"/>
    <p:sldId id="296" r:id="rId31"/>
    <p:sldId id="297" r:id="rId32"/>
    <p:sldId id="298" r:id="rId33"/>
    <p:sldId id="265" r:id="rId34"/>
    <p:sldId id="362" r:id="rId35"/>
    <p:sldId id="300" r:id="rId36"/>
    <p:sldId id="363" r:id="rId37"/>
    <p:sldId id="299" r:id="rId38"/>
    <p:sldId id="359" r:id="rId39"/>
    <p:sldId id="365" r:id="rId40"/>
    <p:sldId id="366" r:id="rId41"/>
    <p:sldId id="361" r:id="rId42"/>
    <p:sldId id="364" r:id="rId43"/>
    <p:sldId id="28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038" autoAdjust="0"/>
  </p:normalViewPr>
  <p:slideViewPr>
    <p:cSldViewPr snapToGrid="0">
      <p:cViewPr varScale="1">
        <p:scale>
          <a:sx n="64" d="100"/>
          <a:sy n="64" d="100"/>
        </p:scale>
        <p:origin x="74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24</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28</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AC60394-B9CD-4DEE-9550-91C20B0F547F}" type="slidenum">
              <a:rPr lang="en-US" smtClean="0"/>
              <a:t>29</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33</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điểm</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38</a:t>
            </a:fld>
            <a:endParaRPr lang="en-US"/>
          </a:p>
        </p:txBody>
      </p:sp>
    </p:spTree>
    <p:extLst>
      <p:ext uri="{BB962C8B-B14F-4D97-AF65-F5344CB8AC3E}">
        <p14:creationId xmlns:p14="http://schemas.microsoft.com/office/powerpoint/2010/main" val="208578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40</a:t>
            </a:fld>
            <a:endParaRPr lang="en-US"/>
          </a:p>
        </p:txBody>
      </p:sp>
    </p:spTree>
    <p:extLst>
      <p:ext uri="{BB962C8B-B14F-4D97-AF65-F5344CB8AC3E}">
        <p14:creationId xmlns:p14="http://schemas.microsoft.com/office/powerpoint/2010/main" val="22033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8423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9</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12</a:t>
            </a:fld>
            <a:endParaRPr lang="en-US"/>
          </a:p>
        </p:txBody>
      </p:sp>
    </p:spTree>
    <p:extLst>
      <p:ext uri="{BB962C8B-B14F-4D97-AF65-F5344CB8AC3E}">
        <p14:creationId xmlns:p14="http://schemas.microsoft.com/office/powerpoint/2010/main" val="2772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16</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19</a:t>
            </a:fld>
            <a:endParaRPr lang="en-US"/>
          </a:p>
        </p:txBody>
      </p:sp>
    </p:spTree>
    <p:extLst>
      <p:ext uri="{BB962C8B-B14F-4D97-AF65-F5344CB8AC3E}">
        <p14:creationId xmlns:p14="http://schemas.microsoft.com/office/powerpoint/2010/main" val="335458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0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58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17818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239479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971404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625376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651056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34963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75226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92794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0839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6276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9211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76420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5503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89494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55469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69764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10/10/2023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00221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10/10/2023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47299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61653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72132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78318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03537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0.jpg"/><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A4875795-5941-C01E-C180-EC9560CF8C4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534900" y="390525"/>
            <a:ext cx="1409700" cy="1409700"/>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10/10/2023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94953918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3541820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control" Target="../activeX/activeX1.xml"/><Relationship Id="rId5" Type="http://schemas.openxmlformats.org/officeDocument/2006/relationships/image" Target="../media/image59.wmf"/><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1.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Layout" Target="../slideLayouts/slideLayout5.xml"/><Relationship Id="rId21" Type="http://schemas.microsoft.com/office/2007/relationships/hdphoto" Target="../media/hdphoto5.wdp"/><Relationship Id="rId34" Type="http://schemas.openxmlformats.org/officeDocument/2006/relationships/image" Target="../media/image32.png"/><Relationship Id="rId7" Type="http://schemas.microsoft.com/office/2007/relationships/hdphoto" Target="../media/hdphoto1.wdp"/><Relationship Id="rId12" Type="http://schemas.openxmlformats.org/officeDocument/2006/relationships/image" Target="../media/image20.gif"/><Relationship Id="rId17" Type="http://schemas.microsoft.com/office/2007/relationships/hdphoto" Target="../media/hdphoto3.wdp"/><Relationship Id="rId25" Type="http://schemas.microsoft.com/office/2007/relationships/hdphoto" Target="../media/hdphoto7.wdp"/><Relationship Id="rId33"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5.png"/><Relationship Id="rId29"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7.png"/><Relationship Id="rId32" Type="http://schemas.openxmlformats.org/officeDocument/2006/relationships/image" Target="../media/image31.png"/><Relationship Id="rId5" Type="http://schemas.openxmlformats.org/officeDocument/2006/relationships/image" Target="../media/image14.png"/><Relationship Id="rId15" Type="http://schemas.openxmlformats.org/officeDocument/2006/relationships/image" Target="../media/image22.gif"/><Relationship Id="rId23" Type="http://schemas.microsoft.com/office/2007/relationships/hdphoto" Target="../media/hdphoto6.wdp"/><Relationship Id="rId28" Type="http://schemas.openxmlformats.org/officeDocument/2006/relationships/image" Target="../media/image29.png"/><Relationship Id="rId10" Type="http://schemas.openxmlformats.org/officeDocument/2006/relationships/image" Target="../media/image18.gif"/><Relationship Id="rId19" Type="http://schemas.microsoft.com/office/2007/relationships/hdphoto" Target="../media/hdphoto4.wdp"/><Relationship Id="rId31" Type="http://schemas.microsoft.com/office/2007/relationships/hdphoto" Target="../media/hdphoto10.wdp"/><Relationship Id="rId4" Type="http://schemas.openxmlformats.org/officeDocument/2006/relationships/notesSlide" Target="../notesSlides/notesSlide2.xml"/><Relationship Id="rId9" Type="http://schemas.openxmlformats.org/officeDocument/2006/relationships/image" Target="../media/image17.gif"/><Relationship Id="rId14" Type="http://schemas.microsoft.com/office/2007/relationships/hdphoto" Target="../media/hdphoto2.wdp"/><Relationship Id="rId22" Type="http://schemas.openxmlformats.org/officeDocument/2006/relationships/image" Target="../media/image26.png"/><Relationship Id="rId27" Type="http://schemas.microsoft.com/office/2007/relationships/hdphoto" Target="../media/hdphoto8.wdp"/><Relationship Id="rId30" Type="http://schemas.openxmlformats.org/officeDocument/2006/relationships/image" Target="../media/image30.png"/><Relationship Id="rId35" Type="http://schemas.microsoft.com/office/2007/relationships/hdphoto" Target="../media/hdphoto12.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control" Target="../activeX/activeX2.xml"/><Relationship Id="rId5" Type="http://schemas.openxmlformats.org/officeDocument/2006/relationships/image" Target="../media/image60.wmf"/><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control" Target="../activeX/activeX3.xml"/><Relationship Id="rId5" Type="http://schemas.openxmlformats.org/officeDocument/2006/relationships/image" Target="../media/image61.wmf"/><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4.png"/><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2.gif"/><Relationship Id="rId18" Type="http://schemas.openxmlformats.org/officeDocument/2006/relationships/image" Target="../media/image25.png"/><Relationship Id="rId26" Type="http://schemas.openxmlformats.org/officeDocument/2006/relationships/image" Target="../media/image2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24.png"/><Relationship Id="rId20" Type="http://schemas.openxmlformats.org/officeDocument/2006/relationships/image" Target="../media/image2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21.png"/><Relationship Id="rId24" Type="http://schemas.openxmlformats.org/officeDocument/2006/relationships/image" Target="../media/image28.png"/><Relationship Id="rId32" Type="http://schemas.openxmlformats.org/officeDocument/2006/relationships/image" Target="../media/image15.png"/><Relationship Id="rId5" Type="http://schemas.openxmlformats.org/officeDocument/2006/relationships/slideLayout" Target="../slideLayouts/slideLayout5.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30.png"/><Relationship Id="rId10" Type="http://schemas.openxmlformats.org/officeDocument/2006/relationships/image" Target="../media/image20.gif"/><Relationship Id="rId19" Type="http://schemas.microsoft.com/office/2007/relationships/hdphoto" Target="../media/hdphoto5.wdp"/><Relationship Id="rId31" Type="http://schemas.openxmlformats.org/officeDocument/2006/relationships/image" Target="../media/image33.png"/><Relationship Id="rId4" Type="http://schemas.openxmlformats.org/officeDocument/2006/relationships/audio" Target="../media/media3.mp3"/><Relationship Id="rId9" Type="http://schemas.openxmlformats.org/officeDocument/2006/relationships/image" Target="../media/image18.gif"/><Relationship Id="rId14" Type="http://schemas.openxmlformats.org/officeDocument/2006/relationships/image" Target="../media/image23.png"/><Relationship Id="rId22" Type="http://schemas.openxmlformats.org/officeDocument/2006/relationships/image" Target="../media/image27.png"/><Relationship Id="rId27" Type="http://schemas.microsoft.com/office/2007/relationships/hdphoto" Target="../media/hdphoto9.wdp"/><Relationship Id="rId30"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7.xml"/><Relationship Id="rId5" Type="http://schemas.openxmlformats.org/officeDocument/2006/relationships/image" Target="../media/image80.png"/><Relationship Id="rId4" Type="http://schemas.openxmlformats.org/officeDocument/2006/relationships/image" Target="../media/image79.sv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wmf"/><Relationship Id="rId3" Type="http://schemas.openxmlformats.org/officeDocument/2006/relationships/control" Target="../activeX/activeX6.xml"/><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control" Target="../activeX/activeX5.xml"/><Relationship Id="rId16" Type="http://schemas.openxmlformats.org/officeDocument/2006/relationships/image" Target="../media/image90.wmf"/><Relationship Id="rId1" Type="http://schemas.openxmlformats.org/officeDocument/2006/relationships/control" Target="../activeX/activeX4.xml"/><Relationship Id="rId6" Type="http://schemas.openxmlformats.org/officeDocument/2006/relationships/notesSlide" Target="../notesSlides/notesSlide14.xml"/><Relationship Id="rId11" Type="http://schemas.openxmlformats.org/officeDocument/2006/relationships/image" Target="../media/image85.png"/><Relationship Id="rId5" Type="http://schemas.openxmlformats.org/officeDocument/2006/relationships/slideLayout" Target="../slideLayouts/slideLayout37.xml"/><Relationship Id="rId15" Type="http://schemas.openxmlformats.org/officeDocument/2006/relationships/image" Target="../media/image89.wmf"/><Relationship Id="rId10" Type="http://schemas.openxmlformats.org/officeDocument/2006/relationships/image" Target="../media/image84.png"/><Relationship Id="rId4" Type="http://schemas.openxmlformats.org/officeDocument/2006/relationships/control" Target="../activeX/activeX7.xml"/><Relationship Id="rId9" Type="http://schemas.openxmlformats.org/officeDocument/2006/relationships/image" Target="../media/image83.png"/><Relationship Id="rId14" Type="http://schemas.openxmlformats.org/officeDocument/2006/relationships/image" Target="../media/image88.wmf"/></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8.gif"/><Relationship Id="rId17" Type="http://schemas.openxmlformats.org/officeDocument/2006/relationships/image" Target="../media/image22.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7.gif"/><Relationship Id="rId5" Type="http://schemas.openxmlformats.org/officeDocument/2006/relationships/slideLayout" Target="../slideLayouts/slideLayout5.xml"/><Relationship Id="rId15" Type="http://schemas.openxmlformats.org/officeDocument/2006/relationships/image" Target="../media/image21.png"/><Relationship Id="rId10" Type="http://schemas.openxmlformats.org/officeDocument/2006/relationships/image" Target="../media/image16.gif"/><Relationship Id="rId19" Type="http://schemas.openxmlformats.org/officeDocument/2006/relationships/image" Target="../media/image33.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gif"/></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6.png"/><Relationship Id="rId7" Type="http://schemas.openxmlformats.org/officeDocument/2006/relationships/image" Target="../media/image35.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gif"/><Relationship Id="rId5" Type="http://schemas.openxmlformats.org/officeDocument/2006/relationships/slideLayout" Target="../slideLayouts/slideLayout5.xml"/><Relationship Id="rId15" Type="http://schemas.openxmlformats.org/officeDocument/2006/relationships/image" Target="../media/image23.png"/><Relationship Id="rId23" Type="http://schemas.openxmlformats.org/officeDocument/2006/relationships/image" Target="../media/image33.png"/><Relationship Id="rId10" Type="http://schemas.openxmlformats.org/officeDocument/2006/relationships/image" Target="../media/image16.gif"/><Relationship Id="rId19" Type="http://schemas.openxmlformats.org/officeDocument/2006/relationships/image" Target="../media/image2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34.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image" Target="../media/image22.gif"/><Relationship Id="rId17"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1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0.gif"/><Relationship Id="rId5" Type="http://schemas.openxmlformats.org/officeDocument/2006/relationships/slideLayout" Target="../slideLayouts/slideLayout5.xml"/><Relationship Id="rId15" Type="http://schemas.microsoft.com/office/2007/relationships/hdphoto" Target="../media/hdphoto7.wdp"/><Relationship Id="rId10"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4.gif"/><Relationship Id="rId3" Type="http://schemas.microsoft.com/office/2007/relationships/media" Target="../media/media3.mp3"/><Relationship Id="rId7" Type="http://schemas.openxmlformats.org/officeDocument/2006/relationships/image" Target="../media/image37.png"/><Relationship Id="rId12" Type="http://schemas.openxmlformats.org/officeDocument/2006/relationships/image" Target="../media/image22.gif"/><Relationship Id="rId17" Type="http://schemas.openxmlformats.org/officeDocument/2006/relationships/image" Target="../media/image33.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9.png"/><Relationship Id="rId5" Type="http://schemas.openxmlformats.org/officeDocument/2006/relationships/slideLayout" Target="../slideLayouts/slideLayout5.xml"/><Relationship Id="rId15" Type="http://schemas.openxmlformats.org/officeDocument/2006/relationships/image" Target="../media/image31.png"/><Relationship Id="rId10" Type="http://schemas.openxmlformats.org/officeDocument/2006/relationships/image" Target="../media/image18.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gif"/><Relationship Id="rId3" Type="http://schemas.openxmlformats.org/officeDocument/2006/relationships/slideLayout" Target="../slideLayouts/slideLayout5.xml"/><Relationship Id="rId7" Type="http://schemas.microsoft.com/office/2007/relationships/hdphoto" Target="../media/hdphoto1.wdp"/><Relationship Id="rId12" Type="http://schemas.openxmlformats.org/officeDocument/2006/relationships/image" Target="../media/image2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audio" Target="../media/audio2.wav"/><Relationship Id="rId9" Type="http://schemas.openxmlformats.org/officeDocument/2006/relationships/image" Target="../media/image17.gif"/><Relationship Id="rId14"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microsoft.com/office/2007/relationships/hdphoto" Target="../media/hdphoto1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C5176-71AA-2FBA-1511-60EFA6EAB1F2}"/>
              </a:ext>
            </a:extLst>
          </p:cNvPr>
          <p:cNvPicPr>
            <a:picLocks noChangeAspect="1"/>
          </p:cNvPicPr>
          <p:nvPr/>
        </p:nvPicPr>
        <p:blipFill>
          <a:blip r:embed="rId3"/>
          <a:stretch>
            <a:fillRect/>
          </a:stretch>
        </p:blipFill>
        <p:spPr>
          <a:xfrm>
            <a:off x="3742670" y="514208"/>
            <a:ext cx="4877223" cy="707197"/>
          </a:xfrm>
          <a:prstGeom prst="rect">
            <a:avLst/>
          </a:prstGeom>
        </p:spPr>
      </p:pic>
      <p:pic>
        <p:nvPicPr>
          <p:cNvPr id="4" name="Picture 3">
            <a:extLst>
              <a:ext uri="{FF2B5EF4-FFF2-40B4-BE49-F238E27FC236}">
                <a16:creationId xmlns:a16="http://schemas.microsoft.com/office/drawing/2014/main" id="{F2801790-AA4B-0449-85F1-C2DF119E1C7E}"/>
              </a:ext>
            </a:extLst>
          </p:cNvPr>
          <p:cNvPicPr>
            <a:picLocks noChangeAspect="1"/>
          </p:cNvPicPr>
          <p:nvPr/>
        </p:nvPicPr>
        <p:blipFill>
          <a:blip r:embed="rId4"/>
          <a:stretch>
            <a:fillRect/>
          </a:stretch>
        </p:blipFill>
        <p:spPr>
          <a:xfrm>
            <a:off x="1118774" y="1235816"/>
            <a:ext cx="479286" cy="467048"/>
          </a:xfrm>
          <a:prstGeom prst="rect">
            <a:avLst/>
          </a:prstGeom>
        </p:spPr>
      </p:pic>
      <p:sp>
        <p:nvSpPr>
          <p:cNvPr id="5" name="TextBox 4">
            <a:extLst>
              <a:ext uri="{FF2B5EF4-FFF2-40B4-BE49-F238E27FC236}">
                <a16:creationId xmlns:a16="http://schemas.microsoft.com/office/drawing/2014/main" id="{46DBD249-79E5-B33A-4456-5D1A8115D512}"/>
              </a:ext>
            </a:extLst>
          </p:cNvPr>
          <p:cNvSpPr txBox="1"/>
          <p:nvPr/>
        </p:nvSpPr>
        <p:spPr>
          <a:xfrm>
            <a:off x="1274170" y="1216041"/>
            <a:ext cx="10574930" cy="954107"/>
          </a:xfrm>
          <a:prstGeom prst="rect">
            <a:avLst/>
          </a:prstGeom>
          <a:noFill/>
        </p:spPr>
        <p:txBody>
          <a:bodyPr wrap="square" rtlCol="0">
            <a:spAutoFit/>
          </a:bodyPr>
          <a:lstStyle/>
          <a:p>
            <a:pPr marL="457200" algn="just">
              <a:spcBef>
                <a:spcPts val="1200"/>
              </a:spcBef>
            </a:pPr>
            <a:r>
              <a:rPr lang="en-US" sz="2800" b="1" dirty="0" err="1">
                <a:solidFill>
                  <a:srgbClr val="003399"/>
                </a:solidFill>
                <a:latin typeface="Calibri" panose="020F0502020204030204" pitchFamily="34" charset="0"/>
                <a:cs typeface="Calibri" panose="020F0502020204030204" pitchFamily="34" charset="0"/>
              </a:rPr>
              <a:t>Đọc</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đúng</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từ</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ngữ</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đoạn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và</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toàn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bộ</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câu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chuyện</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Bầu</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trời</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mùa</a:t>
            </a:r>
            <a:r>
              <a:rPr lang="en-US" sz="2800" b="1" dirty="0">
                <a:solidFill>
                  <a:srgbClr val="003399"/>
                </a:solidFill>
                <a:latin typeface="Calibri" panose="020F0502020204030204" pitchFamily="34" charset="0"/>
                <a:cs typeface="Calibri" panose="020F0502020204030204" pitchFamily="34" charset="0"/>
              </a:rPr>
              <a:t> </a:t>
            </a:r>
            <a:r>
              <a:rPr lang="en-US" sz="2800" b="1" dirty="0" err="1">
                <a:solidFill>
                  <a:srgbClr val="003399"/>
                </a:solidFill>
                <a:latin typeface="Calibri" panose="020F0502020204030204" pitchFamily="34" charset="0"/>
                <a:cs typeface="Calibri" panose="020F0502020204030204" pitchFamily="34" charset="0"/>
              </a:rPr>
              <a:t>thu</a:t>
            </a:r>
            <a:r>
              <a:rPr lang="en-US" sz="2800" b="1" dirty="0">
                <a:solidFill>
                  <a:srgbClr val="003399"/>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6973FFB3-4765-3E1C-83C3-A373C83C7485}"/>
              </a:ext>
            </a:extLst>
          </p:cNvPr>
          <p:cNvPicPr>
            <a:picLocks noChangeAspect="1"/>
          </p:cNvPicPr>
          <p:nvPr/>
        </p:nvPicPr>
        <p:blipFill>
          <a:blip r:embed="rId4"/>
          <a:stretch>
            <a:fillRect/>
          </a:stretch>
        </p:blipFill>
        <p:spPr>
          <a:xfrm>
            <a:off x="1011783" y="2121862"/>
            <a:ext cx="479286" cy="467048"/>
          </a:xfrm>
          <a:prstGeom prst="rect">
            <a:avLst/>
          </a:prstGeom>
        </p:spPr>
      </p:pic>
      <p:sp>
        <p:nvSpPr>
          <p:cNvPr id="7" name="TextBox 6">
            <a:extLst>
              <a:ext uri="{FF2B5EF4-FFF2-40B4-BE49-F238E27FC236}">
                <a16:creationId xmlns:a16="http://schemas.microsoft.com/office/drawing/2014/main" id="{C31E8F29-6DC6-F2DC-BAA8-4EBC186A1897}"/>
              </a:ext>
            </a:extLst>
          </p:cNvPr>
          <p:cNvSpPr txBox="1"/>
          <p:nvPr/>
        </p:nvSpPr>
        <p:spPr>
          <a:xfrm>
            <a:off x="1167179" y="2102087"/>
            <a:ext cx="10574930" cy="1815882"/>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Biết đọc diễn cảm lời đối thoại của các nhân vật trong câu chuyện, nhấn giọng đúng từ ngữ, thể hiện được cảm xú, suy nghĩ của nhân vật qua giọng đọc. Sử dụng được từ điển của </a:t>
            </a:r>
            <a:r>
              <a:rPr lang="en-US" sz="2800" b="1" dirty="0">
                <a:solidFill>
                  <a:srgbClr val="003399"/>
                </a:solidFill>
                <a:latin typeface="Calibri" panose="020F0502020204030204" pitchFamily="34" charset="0"/>
                <a:cs typeface="Calibri" panose="020F0502020204030204" pitchFamily="34" charset="0"/>
              </a:rPr>
              <a:t>HS</a:t>
            </a:r>
            <a:r>
              <a:rPr lang="vi-VN" sz="2800" b="1" dirty="0">
                <a:solidFill>
                  <a:srgbClr val="003399"/>
                </a:solidFill>
                <a:latin typeface="Calibri" panose="020F0502020204030204" pitchFamily="34" charset="0"/>
                <a:cs typeface="Calibri" panose="020F0502020204030204" pitchFamily="34" charset="0"/>
              </a:rPr>
              <a:t> để tìm nghĩa của một số từ.</a:t>
            </a:r>
            <a:endParaRPr lang="en-US" sz="2800" b="1" dirty="0">
              <a:solidFill>
                <a:srgbClr val="003399"/>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DEF18F-8C31-C0CD-39D8-4CDBED9B954A}"/>
              </a:ext>
            </a:extLst>
          </p:cNvPr>
          <p:cNvPicPr>
            <a:picLocks noChangeAspect="1"/>
          </p:cNvPicPr>
          <p:nvPr/>
        </p:nvPicPr>
        <p:blipFill>
          <a:blip r:embed="rId4"/>
          <a:stretch>
            <a:fillRect/>
          </a:stretch>
        </p:blipFill>
        <p:spPr>
          <a:xfrm>
            <a:off x="1011783" y="3903037"/>
            <a:ext cx="479286" cy="467048"/>
          </a:xfrm>
          <a:prstGeom prst="rect">
            <a:avLst/>
          </a:prstGeom>
        </p:spPr>
      </p:pic>
      <p:sp>
        <p:nvSpPr>
          <p:cNvPr id="9" name="TextBox 8">
            <a:extLst>
              <a:ext uri="{FF2B5EF4-FFF2-40B4-BE49-F238E27FC236}">
                <a16:creationId xmlns:a16="http://schemas.microsoft.com/office/drawing/2014/main" id="{A0DB9B78-697A-EC64-8E0C-284322D40603}"/>
              </a:ext>
            </a:extLst>
          </p:cNvPr>
          <p:cNvSpPr txBox="1"/>
          <p:nvPr/>
        </p:nvSpPr>
        <p:spPr>
          <a:xfrm>
            <a:off x="1167179" y="3883262"/>
            <a:ext cx="10574930" cy="1384995"/>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Nhận biết được sự vật gắn với thời gian, địa điểm cụ thể; nhận biết được các cách thể hiện sự sáng tạo riêng của mỗi nhân vật trong thực hiện công việc, nhiệm vụ. </a:t>
            </a:r>
            <a:endParaRPr lang="en-US" sz="2800" b="1" dirty="0">
              <a:solidFill>
                <a:srgbClr val="003399"/>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E7CD59D-3A65-F9C7-93B1-9900E506291E}"/>
              </a:ext>
            </a:extLst>
          </p:cNvPr>
          <p:cNvPicPr>
            <a:picLocks noChangeAspect="1"/>
          </p:cNvPicPr>
          <p:nvPr/>
        </p:nvPicPr>
        <p:blipFill>
          <a:blip r:embed="rId4"/>
          <a:stretch>
            <a:fillRect/>
          </a:stretch>
        </p:blipFill>
        <p:spPr>
          <a:xfrm>
            <a:off x="992733" y="5360362"/>
            <a:ext cx="479286" cy="467048"/>
          </a:xfrm>
          <a:prstGeom prst="rect">
            <a:avLst/>
          </a:prstGeom>
        </p:spPr>
      </p:pic>
      <p:sp>
        <p:nvSpPr>
          <p:cNvPr id="11" name="TextBox 10">
            <a:extLst>
              <a:ext uri="{FF2B5EF4-FFF2-40B4-BE49-F238E27FC236}">
                <a16:creationId xmlns:a16="http://schemas.microsoft.com/office/drawing/2014/main" id="{72BB9204-7013-7116-ABA6-8D9C2927937C}"/>
              </a:ext>
            </a:extLst>
          </p:cNvPr>
          <p:cNvSpPr txBox="1"/>
          <p:nvPr/>
        </p:nvSpPr>
        <p:spPr>
          <a:xfrm>
            <a:off x="1148129" y="5340587"/>
            <a:ext cx="10574930" cy="954107"/>
          </a:xfrm>
          <a:prstGeom prst="rect">
            <a:avLst/>
          </a:prstGeom>
          <a:noFill/>
        </p:spPr>
        <p:txBody>
          <a:bodyPr wrap="square" rtlCol="0">
            <a:spAutoFit/>
          </a:bodyPr>
          <a:lstStyle/>
          <a:p>
            <a:pPr marL="457200" algn="just">
              <a:spcBef>
                <a:spcPts val="1200"/>
              </a:spcBef>
            </a:pPr>
            <a:r>
              <a:rPr lang="vi-VN" sz="2800" b="1" dirty="0">
                <a:solidFill>
                  <a:srgbClr val="003399"/>
                </a:solidFill>
                <a:latin typeface="Calibri" panose="020F0502020204030204" pitchFamily="34" charset="0"/>
                <a:cs typeface="Calibri" panose="020F0502020204030204" pitchFamily="34" charset="0"/>
              </a:rPr>
              <a:t>Hiểu điều tác giả muốn nói qua câu chuyện: Biết học cách sáng tạo của các nhân vật trong miêu tả sự vật.</a:t>
            </a:r>
            <a:endParaRPr lang="en-US" sz="2800" b="1" dirty="0">
              <a:solidFill>
                <a:srgbClr val="003399"/>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6326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800" decel="100000"/>
                                        <p:tgtEl>
                                          <p:spTgt spid="4"/>
                                        </p:tgtEl>
                                      </p:cBhvr>
                                    </p:animEffect>
                                    <p:anim calcmode="lin" valueType="num">
                                      <p:cBhvr>
                                        <p:cTn id="15" dur="800" decel="100000" fill="hold"/>
                                        <p:tgtEl>
                                          <p:spTgt spid="4"/>
                                        </p:tgtEl>
                                        <p:attrNameLst>
                                          <p:attrName>style.rotation</p:attrName>
                                        </p:attrNameLst>
                                      </p:cBhvr>
                                      <p:tavLst>
                                        <p:tav tm="0">
                                          <p:val>
                                            <p:fltVal val="-90"/>
                                          </p:val>
                                        </p:tav>
                                        <p:tav tm="100000">
                                          <p:val>
                                            <p:fltVal val="0"/>
                                          </p:val>
                                        </p:tav>
                                      </p:tavLst>
                                    </p:anim>
                                    <p:anim calcmode="lin" valueType="num">
                                      <p:cBhvr>
                                        <p:cTn id="16" dur="800" decel="100000" fill="hold"/>
                                        <p:tgtEl>
                                          <p:spTgt spid="4"/>
                                        </p:tgtEl>
                                        <p:attrNameLst>
                                          <p:attrName>ppt_x</p:attrName>
                                        </p:attrNameLst>
                                      </p:cBhvr>
                                      <p:tavLst>
                                        <p:tav tm="0">
                                          <p:val>
                                            <p:strVal val="#ppt_x+0.4"/>
                                          </p:val>
                                        </p:tav>
                                        <p:tav tm="100000">
                                          <p:val>
                                            <p:strVal val="#ppt_x-0.05"/>
                                          </p:val>
                                        </p:tav>
                                      </p:tavLst>
                                    </p:anim>
                                    <p:anim calcmode="lin" valueType="num">
                                      <p:cBhvr>
                                        <p:cTn id="17" dur="800" decel="100000" fill="hold"/>
                                        <p:tgtEl>
                                          <p:spTgt spid="4"/>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0" presetID="42" presetClass="entr" presetSubtype="0" fill="hold" grpId="0"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800" decel="100000"/>
                                        <p:tgtEl>
                                          <p:spTgt spid="6"/>
                                        </p:tgtEl>
                                      </p:cBhvr>
                                    </p:animEffect>
                                    <p:anim calcmode="lin" valueType="num">
                                      <p:cBhvr>
                                        <p:cTn id="30" dur="800" decel="100000" fill="hold"/>
                                        <p:tgtEl>
                                          <p:spTgt spid="6"/>
                                        </p:tgtEl>
                                        <p:attrNameLst>
                                          <p:attrName>style.rotation</p:attrName>
                                        </p:attrNameLst>
                                      </p:cBhvr>
                                      <p:tavLst>
                                        <p:tav tm="0">
                                          <p:val>
                                            <p:fltVal val="-90"/>
                                          </p:val>
                                        </p:tav>
                                        <p:tav tm="100000">
                                          <p:val>
                                            <p:fltVal val="0"/>
                                          </p:val>
                                        </p:tav>
                                      </p:tavLst>
                                    </p:anim>
                                    <p:anim calcmode="lin" valueType="num">
                                      <p:cBhvr>
                                        <p:cTn id="31" dur="800" decel="100000" fill="hold"/>
                                        <p:tgtEl>
                                          <p:spTgt spid="6"/>
                                        </p:tgtEl>
                                        <p:attrNameLst>
                                          <p:attrName>ppt_x</p:attrName>
                                        </p:attrNameLst>
                                      </p:cBhvr>
                                      <p:tavLst>
                                        <p:tav tm="0">
                                          <p:val>
                                            <p:strVal val="#ppt_x+0.4"/>
                                          </p:val>
                                        </p:tav>
                                        <p:tav tm="100000">
                                          <p:val>
                                            <p:strVal val="#ppt_x-0.05"/>
                                          </p:val>
                                        </p:tav>
                                      </p:tavLst>
                                    </p:anim>
                                    <p:anim calcmode="lin" valueType="num">
                                      <p:cBhvr>
                                        <p:cTn id="32" dur="800" decel="100000" fill="hold"/>
                                        <p:tgtEl>
                                          <p:spTgt spid="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5" presetID="42" presetClass="entr" presetSubtype="0" fill="hold" grpId="0" nodeType="withEffect">
                                  <p:stCondLst>
                                    <p:cond delay="6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50" presetID="42" presetClass="entr" presetSubtype="0" fill="hold" grpId="0" nodeType="withEffect">
                                  <p:stCondLst>
                                    <p:cond delay="60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anim calcmode="lin" valueType="num">
                                      <p:cBhvr>
                                        <p:cTn id="53" dur="500" fill="hold"/>
                                        <p:tgtEl>
                                          <p:spTgt spid="9"/>
                                        </p:tgtEl>
                                        <p:attrNameLst>
                                          <p:attrName>ppt_x</p:attrName>
                                        </p:attrNameLst>
                                      </p:cBhvr>
                                      <p:tavLst>
                                        <p:tav tm="0">
                                          <p:val>
                                            <p:strVal val="#ppt_x"/>
                                          </p:val>
                                        </p:tav>
                                        <p:tav tm="100000">
                                          <p:val>
                                            <p:strVal val="#ppt_x"/>
                                          </p:val>
                                        </p:tav>
                                      </p:tavLst>
                                    </p:anim>
                                    <p:anim calcmode="lin" valueType="num">
                                      <p:cBhvr>
                                        <p:cTn id="5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800" decel="100000"/>
                                        <p:tgtEl>
                                          <p:spTgt spid="10"/>
                                        </p:tgtEl>
                                      </p:cBhvr>
                                    </p:animEffect>
                                    <p:anim calcmode="lin" valueType="num">
                                      <p:cBhvr>
                                        <p:cTn id="60" dur="800" decel="100000" fill="hold"/>
                                        <p:tgtEl>
                                          <p:spTgt spid="10"/>
                                        </p:tgtEl>
                                        <p:attrNameLst>
                                          <p:attrName>style.rotation</p:attrName>
                                        </p:attrNameLst>
                                      </p:cBhvr>
                                      <p:tavLst>
                                        <p:tav tm="0">
                                          <p:val>
                                            <p:fltVal val="-90"/>
                                          </p:val>
                                        </p:tav>
                                        <p:tav tm="100000">
                                          <p:val>
                                            <p:fltVal val="0"/>
                                          </p:val>
                                        </p:tav>
                                      </p:tavLst>
                                    </p:anim>
                                    <p:anim calcmode="lin" valueType="num">
                                      <p:cBhvr>
                                        <p:cTn id="61" dur="800" decel="100000" fill="hold"/>
                                        <p:tgtEl>
                                          <p:spTgt spid="10"/>
                                        </p:tgtEl>
                                        <p:attrNameLst>
                                          <p:attrName>ppt_x</p:attrName>
                                        </p:attrNameLst>
                                      </p:cBhvr>
                                      <p:tavLst>
                                        <p:tav tm="0">
                                          <p:val>
                                            <p:strVal val="#ppt_x+0.4"/>
                                          </p:val>
                                        </p:tav>
                                        <p:tav tm="100000">
                                          <p:val>
                                            <p:strVal val="#ppt_x-0.05"/>
                                          </p:val>
                                        </p:tav>
                                      </p:tavLst>
                                    </p:anim>
                                    <p:anim calcmode="lin" valueType="num">
                                      <p:cBhvr>
                                        <p:cTn id="62" dur="800" decel="100000" fill="hold"/>
                                        <p:tgtEl>
                                          <p:spTgt spid="10"/>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65" presetID="42" presetClass="entr" presetSubtype="0" fill="hold" grpId="0" nodeType="withEffect">
                                  <p:stCondLst>
                                    <p:cond delay="6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11" name="Picture 10">
            <a:extLst>
              <a:ext uri="{FF2B5EF4-FFF2-40B4-BE49-F238E27FC236}">
                <a16:creationId xmlns:a16="http://schemas.microsoft.com/office/drawing/2014/main" id="{2B7A1E99-80C6-B525-47AB-0EF7455B93DC}"/>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370476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60;p28">
            <a:extLst>
              <a:ext uri="{FF2B5EF4-FFF2-40B4-BE49-F238E27FC236}">
                <a16:creationId xmlns:a16="http://schemas.microsoft.com/office/drawing/2014/main" id="{D8FC0B8F-4E58-707A-BE69-43C97BACAF53}"/>
              </a:ext>
            </a:extLst>
          </p:cNvPr>
          <p:cNvSpPr/>
          <p:nvPr/>
        </p:nvSpPr>
        <p:spPr>
          <a:xfrm>
            <a:off x="2903720" y="1834546"/>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Hộp Văn bản 299">
            <a:extLst>
              <a:ext uri="{FF2B5EF4-FFF2-40B4-BE49-F238E27FC236}">
                <a16:creationId xmlns:a16="http://schemas.microsoft.com/office/drawing/2014/main" id="{66CB476D-DFF1-7240-198B-85570DF7AEA9}"/>
              </a:ext>
            </a:extLst>
          </p:cNvPr>
          <p:cNvSpPr txBox="1"/>
          <p:nvPr/>
        </p:nvSpPr>
        <p:spPr>
          <a:xfrm>
            <a:off x="3455437" y="992921"/>
            <a:ext cx="5025813" cy="995209"/>
          </a:xfrm>
          <a:prstGeom prst="rect">
            <a:avLst/>
          </a:prstGeom>
          <a:noFill/>
        </p:spPr>
        <p:txBody>
          <a:bodyPr wrap="square" rtlCol="0">
            <a:spAutoFit/>
          </a:bodyPr>
          <a:lstStyle/>
          <a:p>
            <a:pPr algn="ctr" defTabSz="1219170">
              <a:buClr>
                <a:srgbClr val="000000"/>
              </a:buClr>
            </a:pPr>
            <a:r>
              <a:rPr lang="vi-VN"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rPr>
              <a:t>ĐỌC MẪU</a:t>
            </a:r>
            <a:endParaRPr lang="en-US" sz="5867" b="1" kern="0" spc="67" dirty="0">
              <a:ln w="9525" cmpd="sng">
                <a:solidFill>
                  <a:srgbClr val="82A901"/>
                </a:solidFill>
                <a:prstDash val="solid"/>
              </a:ln>
              <a:solidFill>
                <a:srgbClr val="FF0000"/>
              </a:solidFill>
              <a:effectLst>
                <a:glow rad="38100">
                  <a:srgbClr val="82A901">
                    <a:alpha val="40000"/>
                  </a:srgbClr>
                </a:glow>
              </a:effectLst>
              <a:latin typeface="Calibri" panose="020F0502020204030204" pitchFamily="34" charset="0"/>
              <a:cs typeface="Calibri" panose="020F0502020204030204" pitchFamily="34" charset="0"/>
              <a:sym typeface="Arial"/>
            </a:endParaRPr>
          </a:p>
        </p:txBody>
      </p:sp>
      <p:grpSp>
        <p:nvGrpSpPr>
          <p:cNvPr id="23" name="Nhóm 13">
            <a:extLst>
              <a:ext uri="{FF2B5EF4-FFF2-40B4-BE49-F238E27FC236}">
                <a16:creationId xmlns:a16="http://schemas.microsoft.com/office/drawing/2014/main" id="{599BB14E-A8C6-8C5F-C8DA-608195FEAA4A}"/>
              </a:ext>
            </a:extLst>
          </p:cNvPr>
          <p:cNvGrpSpPr/>
          <p:nvPr/>
        </p:nvGrpSpPr>
        <p:grpSpPr>
          <a:xfrm>
            <a:off x="2023146" y="2321403"/>
            <a:ext cx="8372407" cy="3875745"/>
            <a:chOff x="481515" y="1183839"/>
            <a:chExt cx="6279305" cy="2906809"/>
          </a:xfrm>
        </p:grpSpPr>
        <p:pic>
          <p:nvPicPr>
            <p:cNvPr id="24" name="Hình ảnh 8">
              <a:extLst>
                <a:ext uri="{FF2B5EF4-FFF2-40B4-BE49-F238E27FC236}">
                  <a16:creationId xmlns:a16="http://schemas.microsoft.com/office/drawing/2014/main" id="{B63135FA-79C7-C649-2092-6F151210660C}"/>
                </a:ext>
              </a:extLst>
            </p:cNvPr>
            <p:cNvPicPr>
              <a:picLocks noChangeAspect="1"/>
            </p:cNvPicPr>
            <p:nvPr/>
          </p:nvPicPr>
          <p:blipFill>
            <a:blip r:embed="rId2"/>
            <a:stretch>
              <a:fillRect/>
            </a:stretch>
          </p:blipFill>
          <p:spPr>
            <a:xfrm>
              <a:off x="481515" y="1183839"/>
              <a:ext cx="2725751" cy="1524132"/>
            </a:xfrm>
            <a:prstGeom prst="rect">
              <a:avLst/>
            </a:prstGeom>
          </p:spPr>
        </p:pic>
        <p:pic>
          <p:nvPicPr>
            <p:cNvPr id="25" name="Hình ảnh 10">
              <a:extLst>
                <a:ext uri="{FF2B5EF4-FFF2-40B4-BE49-F238E27FC236}">
                  <a16:creationId xmlns:a16="http://schemas.microsoft.com/office/drawing/2014/main" id="{9DC96E49-3889-F1EC-A4F2-C0A047112B44}"/>
                </a:ext>
              </a:extLst>
            </p:cNvPr>
            <p:cNvPicPr>
              <a:picLocks noChangeAspect="1"/>
            </p:cNvPicPr>
            <p:nvPr/>
          </p:nvPicPr>
          <p:blipFill>
            <a:blip r:embed="rId3"/>
            <a:stretch>
              <a:fillRect/>
            </a:stretch>
          </p:blipFill>
          <p:spPr>
            <a:xfrm>
              <a:off x="2327259" y="2789108"/>
              <a:ext cx="2863388" cy="1301540"/>
            </a:xfrm>
            <a:prstGeom prst="rect">
              <a:avLst/>
            </a:prstGeom>
          </p:spPr>
        </p:pic>
        <p:pic>
          <p:nvPicPr>
            <p:cNvPr id="26" name="Hình ảnh 12">
              <a:extLst>
                <a:ext uri="{FF2B5EF4-FFF2-40B4-BE49-F238E27FC236}">
                  <a16:creationId xmlns:a16="http://schemas.microsoft.com/office/drawing/2014/main" id="{D6CD07EE-ED97-26E8-DAF8-C4CBF329B38A}"/>
                </a:ext>
              </a:extLst>
            </p:cNvPr>
            <p:cNvPicPr>
              <a:picLocks noChangeAspect="1"/>
            </p:cNvPicPr>
            <p:nvPr/>
          </p:nvPicPr>
          <p:blipFill>
            <a:blip r:embed="rId4"/>
            <a:stretch>
              <a:fillRect/>
            </a:stretch>
          </p:blipFill>
          <p:spPr>
            <a:xfrm>
              <a:off x="3825651" y="1254359"/>
              <a:ext cx="2935169" cy="1470201"/>
            </a:xfrm>
            <a:prstGeom prst="rect">
              <a:avLst/>
            </a:prstGeom>
          </p:spPr>
        </p:pic>
      </p:grpSp>
    </p:spTree>
    <p:extLst>
      <p:ext uri="{BB962C8B-B14F-4D97-AF65-F5344CB8AC3E}">
        <p14:creationId xmlns:p14="http://schemas.microsoft.com/office/powerpoint/2010/main" val="3711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Giờ học hôm nay, thầy giáo cùng cả lớp đi ra cánh đồng. Buổi sáng mùa thu mát mẻ. Thầy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Các cô cậu học trò nhìn lên trời và suy nghĩ. Sau vài phút, một em nói: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25640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vi-VN" sz="2100" b="0" i="0" dirty="0">
                <a:solidFill>
                  <a:srgbClr val="000000"/>
                </a:solidFill>
                <a:effectLst/>
                <a:latin typeface="Calibri" panose="020F0502020204030204" pitchFamily="34" charset="0"/>
                <a:cs typeface="Calibri" panose="020F0502020204030204" pitchFamily="34" charset="0"/>
              </a:rPr>
              <a:t>Sau đó, mỗi em đều muốn nói về bầu trời bằng những từ ngữ của riêng mình:</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buồn bã. Những đám mây xám đang từ phương bắc trôi tới.</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trầm ngâm. Nó nhớ đến tiếng hót của bầy chim sơn ca.</a:t>
            </a:r>
          </a:p>
          <a:p>
            <a:pPr algn="just"/>
            <a:r>
              <a:rPr lang="en-US" sz="2100" b="0" i="0" dirty="0">
                <a:solidFill>
                  <a:srgbClr val="000000"/>
                </a:solidFill>
                <a:effectLst/>
                <a:latin typeface="Calibri" panose="020F0502020204030204" pitchFamily="34" charset="0"/>
                <a:cs typeface="Calibri" panose="020F0502020204030204" pitchFamily="34" charset="0"/>
              </a:rPr>
              <a:t>   </a:t>
            </a:r>
            <a:r>
              <a:rPr lang="en-US" sz="2100" dirty="0">
                <a:solidFill>
                  <a:srgbClr val="000000"/>
                </a:solidFill>
                <a:latin typeface="Calibri" panose="020F0502020204030204" pitchFamily="34" charset="0"/>
                <a:cs typeface="Calibri" panose="020F0502020204030204" pitchFamily="34" charset="0"/>
              </a:rPr>
              <a:t>-</a:t>
            </a:r>
            <a:r>
              <a:rPr lang="vi-VN" sz="2100" b="0" i="0" dirty="0">
                <a:solidFill>
                  <a:srgbClr val="000000"/>
                </a:solidFill>
                <a:effectLst/>
                <a:latin typeface="Calibri" panose="020F0502020204030204" pitchFamily="34" charset="0"/>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algn="r"/>
            <a:r>
              <a:rPr lang="vi-VN" sz="2100" b="0" i="0" dirty="0">
                <a:solidFill>
                  <a:srgbClr val="000000"/>
                </a:solidFill>
                <a:effectLst/>
                <a:latin typeface="Calibri" panose="020F0502020204030204" pitchFamily="34" charset="0"/>
                <a:cs typeface="Calibri" panose="020F0502020204030204" pitchFamily="34" charset="0"/>
              </a:rPr>
              <a:t>(Theo Xu-khôm-lin-xki, Mạnh Hưởng dịch)</a:t>
            </a:r>
            <a:r>
              <a:rPr lang="en-US" sz="2100" b="0" i="0" dirty="0">
                <a:solidFill>
                  <a:srgbClr val="000000"/>
                </a:solidFill>
                <a:effectLst/>
                <a:latin typeface="Calibri" panose="020F0502020204030204" pitchFamily="34" charset="0"/>
                <a:cs typeface="Calibri" panose="020F0502020204030204" pitchFamily="34" charset="0"/>
              </a:rPr>
              <a:t> </a:t>
            </a:r>
            <a:endParaRPr lang="vi-VN" sz="21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77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578449" y="2628683"/>
            <a:ext cx="11035101" cy="3416320"/>
          </a:xfrm>
          <a:prstGeom prst="rect">
            <a:avLst/>
          </a:prstGeom>
          <a:solidFill>
            <a:schemeClr val="bg1"/>
          </a:solidFill>
        </p:spPr>
        <p:txBody>
          <a:bodyPr wrap="square" rtlCol="0">
            <a:spAutoFit/>
          </a:bodyPr>
          <a:lstStyle/>
          <a:p>
            <a:pPr algn="just" defTabSz="1219170">
              <a:buClr>
                <a:srgbClr val="000000"/>
              </a:buClr>
            </a:pP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học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hôm</a:t>
            </a:r>
            <a:r>
              <a:rPr lang="en-US" sz="3600" kern="0" dirty="0">
                <a:solidFill>
                  <a:srgbClr val="000000"/>
                </a:solidFill>
                <a:latin typeface="Calibri"/>
                <a:cs typeface="Arial"/>
                <a:sym typeface="Arial"/>
              </a:rPr>
              <a:t> nay,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giáo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cùng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cả</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lớp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cánh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đồng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Buổi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sáng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mát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mẻ</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Thầy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a:t>
            </a:r>
          </a:p>
          <a:p>
            <a:pPr algn="just" defTabSz="1219170">
              <a:buClr>
                <a:srgbClr val="000000"/>
              </a:buClr>
            </a:pPr>
            <a:r>
              <a:rPr lang="en-US" sz="3600" kern="0" dirty="0">
                <a:solidFill>
                  <a:srgbClr val="000000"/>
                </a:solidFill>
                <a:latin typeface="Calibri"/>
                <a:cs typeface="Arial"/>
                <a:sym typeface="Arial"/>
              </a:rPr>
              <a:t>   -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nhìn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lên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Mùa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hè</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rất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với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tia</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mặt</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chang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Còn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bây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giờ</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thế</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nào</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Các</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em</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hãy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suy</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nghĩ</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và</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chọn</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những</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từ</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ngữ</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thích</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hợp</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để</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nói</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về</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bầu</a:t>
            </a:r>
            <a:r>
              <a:rPr lang="en-US" sz="3600" kern="0" dirty="0">
                <a:solidFill>
                  <a:srgbClr val="000000"/>
                </a:solidFill>
                <a:latin typeface="Calibri"/>
                <a:cs typeface="Arial"/>
                <a:sym typeface="Arial"/>
              </a:rPr>
              <a:t> </a:t>
            </a:r>
            <a:r>
              <a:rPr lang="en-US" sz="3600" kern="0" dirty="0" err="1">
                <a:solidFill>
                  <a:srgbClr val="000000"/>
                </a:solidFill>
                <a:latin typeface="Calibri"/>
                <a:cs typeface="Arial"/>
                <a:sym typeface="Arial"/>
              </a:rPr>
              <a:t>trời</a:t>
            </a:r>
            <a:r>
              <a:rPr lang="en-US" sz="3600" kern="0" dirty="0">
                <a:solidFill>
                  <a:srgbClr val="000000"/>
                </a:solidFill>
                <a:latin typeface="Calibri"/>
                <a:cs typeface="Arial"/>
                <a:sym typeface="Arial"/>
              </a:rPr>
              <a:t>.</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defTabSz="1219170">
                <a:buClr>
                  <a:srgbClr val="000000"/>
                </a:buClr>
              </a:pPr>
              <a:r>
                <a:rPr lang="en-US" sz="4267" b="1" kern="0" dirty="0">
                  <a:solidFill>
                    <a:srgbClr val="5A8401"/>
                  </a:solidFill>
                  <a:latin typeface="Calibri"/>
                  <a:cs typeface="Arial"/>
                  <a:sym typeface="Arial"/>
                </a:rPr>
                <a:t>ĐOẠN 1:</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51320" imgH="774720"/>
        </mc:Choice>
        <mc:Fallback>
          <p:control name="TextBox1" r:id="rId1" imgW="5251320" imgH="77472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4058933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pic>
        <p:nvPicPr>
          <p:cNvPr id="62" name="Picture 61"/>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820107" y="988263"/>
            <a:ext cx="1191872" cy="56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806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409342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Các cô cậu học trò nhìn lên trời và suy nghĩ. Sau vài phút, một em nói: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libri"/>
                <a:ea typeface="+mn-ea"/>
                <a:cs typeface="Arial"/>
                <a:sym typeface="Arial"/>
              </a:rPr>
              <a:t>   - Bầu trời xanh như mặt nước mệt mỏi trong ao.</a:t>
            </a:r>
            <a:endParaRPr kumimoji="0" lang="en-US" sz="2000" b="0" i="0" u="none" strike="noStrike" kern="0" cap="none" spc="0" normalizeH="0" baseline="0" noProof="0" dirty="0">
              <a:ln>
                <a:noFill/>
              </a:ln>
              <a:solidFill>
                <a:srgbClr val="000000"/>
              </a:solidFill>
              <a:effectLst/>
              <a:uLnTx/>
              <a:uFillTx/>
              <a:latin typeface="Calibri"/>
              <a:ea typeface="+mn-ea"/>
              <a:cs typeface="Arial"/>
              <a:sym typeface="Arial"/>
            </a:endParaRPr>
          </a:p>
          <a:p>
            <a:pPr algn="just"/>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Vì sao mặt nước lại mệt mỏi? – Thầy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Thưa thầy, mùa hè, nước dạo chơi cùng những làn sóng. Mùa thu, nó mệt nên đứng yên với màu xanh nhạt.</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Các bạn khác tiếp tục nói: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được rửa mặt sau cơn mưa.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xanh biếc.</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cô bé Va-li-a vẻ mặt đăm chiêu, thầy giáo hỏi:</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Còn Va-li-a, vì sao em im lặng thế?</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muốn nói bằng những từ ngữ của mình.</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Em đã tìm được chưa?</a:t>
            </a:r>
          </a:p>
          <a:p>
            <a:pPr algn="just"/>
            <a:r>
              <a:rPr lang="en-US" sz="2000" b="0" i="0" dirty="0">
                <a:solidFill>
                  <a:srgbClr val="000000"/>
                </a:solidFill>
                <a:effectLst/>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a:t>
            </a:r>
            <a:r>
              <a:rPr lang="vi-VN" sz="2000" b="0" i="0" dirty="0">
                <a:solidFill>
                  <a:srgbClr val="000000"/>
                </a:solidFill>
                <a:effectLst/>
                <a:latin typeface="Calibri" panose="020F0502020204030204" pitchFamily="34" charset="0"/>
                <a:cs typeface="Calibri" panose="020F0502020204030204" pitchFamily="34" charset="0"/>
              </a:rPr>
              <a:t> Bầu trời dịu dàng. – Va-li-a khẽ nói và mỉm cười.</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2:</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spTree>
    <p:controls>
      <mc:AlternateContent xmlns:mc="http://schemas.openxmlformats.org/markup-compatibility/2006">
        <mc:Choice xmlns:v="urn:schemas-microsoft-com:vml" Requires="v">
          <p:control name="TextBox1" r:id="rId1" imgW="5251320" imgH="774720"/>
        </mc:Choice>
        <mc:Fallback>
          <p:control name="TextBox1" r:id="rId1" imgW="5251320" imgH="77472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3076769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3198;p31">
            <a:extLst>
              <a:ext uri="{FF2B5EF4-FFF2-40B4-BE49-F238E27FC236}">
                <a16:creationId xmlns:a16="http://schemas.microsoft.com/office/drawing/2014/main" id="{4E683152-35F0-E23B-0238-967C37F8ADFD}"/>
              </a:ext>
            </a:extLst>
          </p:cNvPr>
          <p:cNvSpPr/>
          <p:nvPr/>
        </p:nvSpPr>
        <p:spPr>
          <a:xfrm>
            <a:off x="9268667" y="3090870"/>
            <a:ext cx="3781523" cy="1256103"/>
          </a:xfrm>
          <a:custGeom>
            <a:avLst/>
            <a:gdLst/>
            <a:ahLst/>
            <a:cxnLst/>
            <a:rect l="l" t="t" r="r" b="b"/>
            <a:pathLst>
              <a:path w="67830" h="22531" extrusionOk="0">
                <a:moveTo>
                  <a:pt x="26972" y="0"/>
                </a:moveTo>
                <a:cubicBezTo>
                  <a:pt x="26149" y="0"/>
                  <a:pt x="25324" y="106"/>
                  <a:pt x="24516" y="327"/>
                </a:cubicBezTo>
                <a:cubicBezTo>
                  <a:pt x="19848" y="1607"/>
                  <a:pt x="15999" y="6740"/>
                  <a:pt x="16015" y="11885"/>
                </a:cubicBezTo>
                <a:cubicBezTo>
                  <a:pt x="15117" y="11477"/>
                  <a:pt x="14139" y="11274"/>
                  <a:pt x="13155" y="11274"/>
                </a:cubicBezTo>
                <a:cubicBezTo>
                  <a:pt x="12007" y="11274"/>
                  <a:pt x="10852" y="11550"/>
                  <a:pt x="9810" y="12098"/>
                </a:cubicBezTo>
                <a:cubicBezTo>
                  <a:pt x="7877" y="13112"/>
                  <a:pt x="6361" y="15045"/>
                  <a:pt x="5766" y="17260"/>
                </a:cubicBezTo>
                <a:cubicBezTo>
                  <a:pt x="5637" y="17248"/>
                  <a:pt x="5508" y="17242"/>
                  <a:pt x="5379" y="17242"/>
                </a:cubicBezTo>
                <a:cubicBezTo>
                  <a:pt x="3643" y="17242"/>
                  <a:pt x="1946" y="18320"/>
                  <a:pt x="927" y="19879"/>
                </a:cubicBezTo>
                <a:cubicBezTo>
                  <a:pt x="416" y="20665"/>
                  <a:pt x="100" y="21587"/>
                  <a:pt x="1" y="22530"/>
                </a:cubicBezTo>
                <a:lnTo>
                  <a:pt x="67830" y="22530"/>
                </a:lnTo>
                <a:cubicBezTo>
                  <a:pt x="67771" y="20145"/>
                  <a:pt x="67530" y="17776"/>
                  <a:pt x="66753" y="15573"/>
                </a:cubicBezTo>
                <a:cubicBezTo>
                  <a:pt x="65694" y="12563"/>
                  <a:pt x="63441" y="9878"/>
                  <a:pt x="60485" y="9276"/>
                </a:cubicBezTo>
                <a:cubicBezTo>
                  <a:pt x="60028" y="9182"/>
                  <a:pt x="59568" y="9139"/>
                  <a:pt x="59105" y="9139"/>
                </a:cubicBezTo>
                <a:cubicBezTo>
                  <a:pt x="57321" y="9139"/>
                  <a:pt x="55518" y="9780"/>
                  <a:pt x="53868" y="10605"/>
                </a:cubicBezTo>
                <a:cubicBezTo>
                  <a:pt x="52895" y="11088"/>
                  <a:pt x="51744" y="12094"/>
                  <a:pt x="51283" y="13133"/>
                </a:cubicBezTo>
                <a:cubicBezTo>
                  <a:pt x="50950" y="9828"/>
                  <a:pt x="48934" y="6818"/>
                  <a:pt x="46141" y="5443"/>
                </a:cubicBezTo>
                <a:cubicBezTo>
                  <a:pt x="44969" y="4867"/>
                  <a:pt x="43549" y="4582"/>
                  <a:pt x="42102" y="4582"/>
                </a:cubicBezTo>
                <a:cubicBezTo>
                  <a:pt x="40094" y="4582"/>
                  <a:pt x="38033" y="5130"/>
                  <a:pt x="36506" y="6204"/>
                </a:cubicBezTo>
                <a:cubicBezTo>
                  <a:pt x="34792" y="2415"/>
                  <a:pt x="30907" y="0"/>
                  <a:pt x="269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 name="Google Shape;3211;p31">
            <a:extLst>
              <a:ext uri="{FF2B5EF4-FFF2-40B4-BE49-F238E27FC236}">
                <a16:creationId xmlns:a16="http://schemas.microsoft.com/office/drawing/2014/main" id="{4033BD58-137F-380B-FE6F-AD69CC325B71}"/>
              </a:ext>
            </a:extLst>
          </p:cNvPr>
          <p:cNvGrpSpPr/>
          <p:nvPr/>
        </p:nvGrpSpPr>
        <p:grpSpPr>
          <a:xfrm>
            <a:off x="10906734" y="2304101"/>
            <a:ext cx="661868" cy="786783"/>
            <a:chOff x="7696225" y="1728075"/>
            <a:chExt cx="496401" cy="590087"/>
          </a:xfrm>
        </p:grpSpPr>
        <p:sp>
          <p:nvSpPr>
            <p:cNvPr id="31" name="Google Shape;3212;p31">
              <a:extLst>
                <a:ext uri="{FF2B5EF4-FFF2-40B4-BE49-F238E27FC236}">
                  <a16:creationId xmlns:a16="http://schemas.microsoft.com/office/drawing/2014/main" id="{8ABD79FC-4129-3BBF-662B-2DCB8B7E66C7}"/>
                </a:ext>
              </a:extLst>
            </p:cNvPr>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13;p31">
              <a:extLst>
                <a:ext uri="{FF2B5EF4-FFF2-40B4-BE49-F238E27FC236}">
                  <a16:creationId xmlns:a16="http://schemas.microsoft.com/office/drawing/2014/main" id="{B20E0A5D-0C8B-A66F-7F92-891C125F2497}"/>
                </a:ext>
              </a:extLst>
            </p:cNvPr>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214;p31">
              <a:extLst>
                <a:ext uri="{FF2B5EF4-FFF2-40B4-BE49-F238E27FC236}">
                  <a16:creationId xmlns:a16="http://schemas.microsoft.com/office/drawing/2014/main" id="{F8113820-7593-5B3B-FF65-CC08117E8623}"/>
                </a:ext>
              </a:extLst>
            </p:cNvPr>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 name="Google Shape;3216;p31">
            <a:extLst>
              <a:ext uri="{FF2B5EF4-FFF2-40B4-BE49-F238E27FC236}">
                <a16:creationId xmlns:a16="http://schemas.microsoft.com/office/drawing/2014/main" id="{41367A8B-C22F-960C-9544-032EC3AC5190}"/>
              </a:ext>
            </a:extLst>
          </p:cNvPr>
          <p:cNvGrpSpPr/>
          <p:nvPr/>
        </p:nvGrpSpPr>
        <p:grpSpPr>
          <a:xfrm>
            <a:off x="9794125" y="5655741"/>
            <a:ext cx="693520" cy="739187"/>
            <a:chOff x="6007652" y="4071639"/>
            <a:chExt cx="602433" cy="642102"/>
          </a:xfrm>
        </p:grpSpPr>
        <p:sp>
          <p:nvSpPr>
            <p:cNvPr id="35" name="Google Shape;3217;p31">
              <a:extLst>
                <a:ext uri="{FF2B5EF4-FFF2-40B4-BE49-F238E27FC236}">
                  <a16:creationId xmlns:a16="http://schemas.microsoft.com/office/drawing/2014/main" id="{A26D7730-97E4-CC4B-D26B-A86CA1743678}"/>
                </a:ext>
              </a:extLst>
            </p:cNvPr>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218;p31">
              <a:extLst>
                <a:ext uri="{FF2B5EF4-FFF2-40B4-BE49-F238E27FC236}">
                  <a16:creationId xmlns:a16="http://schemas.microsoft.com/office/drawing/2014/main" id="{E0CA71FB-25AF-B68F-DFD3-D501F276DCDD}"/>
                </a:ext>
              </a:extLst>
            </p:cNvPr>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219;p31">
              <a:extLst>
                <a:ext uri="{FF2B5EF4-FFF2-40B4-BE49-F238E27FC236}">
                  <a16:creationId xmlns:a16="http://schemas.microsoft.com/office/drawing/2014/main" id="{597FA620-3074-C028-98E4-66E43D304DB4}"/>
                </a:ext>
              </a:extLst>
            </p:cNvPr>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220;p31">
              <a:extLst>
                <a:ext uri="{FF2B5EF4-FFF2-40B4-BE49-F238E27FC236}">
                  <a16:creationId xmlns:a16="http://schemas.microsoft.com/office/drawing/2014/main" id="{0CBA700F-121D-D681-2A96-1C2955532B9B}"/>
                </a:ext>
              </a:extLst>
            </p:cNvPr>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221;p31">
              <a:extLst>
                <a:ext uri="{FF2B5EF4-FFF2-40B4-BE49-F238E27FC236}">
                  <a16:creationId xmlns:a16="http://schemas.microsoft.com/office/drawing/2014/main" id="{68742DB9-C3A1-8322-273A-AEFA8EEA4E51}"/>
                </a:ext>
              </a:extLst>
            </p:cNvPr>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222;p31">
              <a:extLst>
                <a:ext uri="{FF2B5EF4-FFF2-40B4-BE49-F238E27FC236}">
                  <a16:creationId xmlns:a16="http://schemas.microsoft.com/office/drawing/2014/main" id="{ACB0583B-080F-11FC-F07A-13549BE29960}"/>
                </a:ext>
              </a:extLst>
            </p:cNvPr>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223;p31">
              <a:extLst>
                <a:ext uri="{FF2B5EF4-FFF2-40B4-BE49-F238E27FC236}">
                  <a16:creationId xmlns:a16="http://schemas.microsoft.com/office/drawing/2014/main" id="{5B5249EB-4A2C-F2AD-4332-18909A27C82C}"/>
                </a:ext>
              </a:extLst>
            </p:cNvPr>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224;p31">
              <a:extLst>
                <a:ext uri="{FF2B5EF4-FFF2-40B4-BE49-F238E27FC236}">
                  <a16:creationId xmlns:a16="http://schemas.microsoft.com/office/drawing/2014/main" id="{D2E15800-E1C6-A3B5-E328-0EEA836A9D78}"/>
                </a:ext>
              </a:extLst>
            </p:cNvPr>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225;p31">
              <a:extLst>
                <a:ext uri="{FF2B5EF4-FFF2-40B4-BE49-F238E27FC236}">
                  <a16:creationId xmlns:a16="http://schemas.microsoft.com/office/drawing/2014/main" id="{2D44AE98-245C-084F-F803-D0994172DEA8}"/>
                </a:ext>
              </a:extLst>
            </p:cNvPr>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226;p31">
              <a:extLst>
                <a:ext uri="{FF2B5EF4-FFF2-40B4-BE49-F238E27FC236}">
                  <a16:creationId xmlns:a16="http://schemas.microsoft.com/office/drawing/2014/main" id="{814CD589-2A2A-CE04-B46A-38611876CC1A}"/>
                </a:ext>
              </a:extLst>
            </p:cNvPr>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3227;p31">
            <a:extLst>
              <a:ext uri="{FF2B5EF4-FFF2-40B4-BE49-F238E27FC236}">
                <a16:creationId xmlns:a16="http://schemas.microsoft.com/office/drawing/2014/main" id="{3ED41537-4C84-E6E5-8AE2-41449DCF2269}"/>
              </a:ext>
            </a:extLst>
          </p:cNvPr>
          <p:cNvGrpSpPr/>
          <p:nvPr/>
        </p:nvGrpSpPr>
        <p:grpSpPr>
          <a:xfrm flipH="1">
            <a:off x="6977980" y="5721619"/>
            <a:ext cx="718821" cy="818131"/>
            <a:chOff x="6927297" y="3003225"/>
            <a:chExt cx="825599" cy="939660"/>
          </a:xfrm>
        </p:grpSpPr>
        <p:sp>
          <p:nvSpPr>
            <p:cNvPr id="46" name="Google Shape;3228;p31">
              <a:extLst>
                <a:ext uri="{FF2B5EF4-FFF2-40B4-BE49-F238E27FC236}">
                  <a16:creationId xmlns:a16="http://schemas.microsoft.com/office/drawing/2014/main" id="{AF1750ED-6BE9-B5F5-D54D-8604C06F2AAE}"/>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229;p31">
              <a:extLst>
                <a:ext uri="{FF2B5EF4-FFF2-40B4-BE49-F238E27FC236}">
                  <a16:creationId xmlns:a16="http://schemas.microsoft.com/office/drawing/2014/main" id="{9A73F86C-4B1E-0E30-5B1A-4E0520F093A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230;p31">
              <a:extLst>
                <a:ext uri="{FF2B5EF4-FFF2-40B4-BE49-F238E27FC236}">
                  <a16:creationId xmlns:a16="http://schemas.microsoft.com/office/drawing/2014/main" id="{0F5C56C4-A50F-6AD9-8E79-C21E03DD620D}"/>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231;p31">
              <a:extLst>
                <a:ext uri="{FF2B5EF4-FFF2-40B4-BE49-F238E27FC236}">
                  <a16:creationId xmlns:a16="http://schemas.microsoft.com/office/drawing/2014/main" id="{079EB1A4-2E0D-6044-FDC8-C8C85A9D20AB}"/>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232;p31">
              <a:extLst>
                <a:ext uri="{FF2B5EF4-FFF2-40B4-BE49-F238E27FC236}">
                  <a16:creationId xmlns:a16="http://schemas.microsoft.com/office/drawing/2014/main" id="{9EE7FA77-65C6-7B35-7240-1DF0E63D51F5}"/>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233;p31">
              <a:extLst>
                <a:ext uri="{FF2B5EF4-FFF2-40B4-BE49-F238E27FC236}">
                  <a16:creationId xmlns:a16="http://schemas.microsoft.com/office/drawing/2014/main" id="{D23B74DB-928F-228C-72F6-9EF680B35D53}"/>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234;p31">
              <a:extLst>
                <a:ext uri="{FF2B5EF4-FFF2-40B4-BE49-F238E27FC236}">
                  <a16:creationId xmlns:a16="http://schemas.microsoft.com/office/drawing/2014/main" id="{43A77CE2-E3A0-0F66-0A05-FE4D3889333C}"/>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235;p31">
              <a:extLst>
                <a:ext uri="{FF2B5EF4-FFF2-40B4-BE49-F238E27FC236}">
                  <a16:creationId xmlns:a16="http://schemas.microsoft.com/office/drawing/2014/main" id="{FC18A496-B24B-C36B-9BF2-10583887C0BE}"/>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Hộp Văn bản 90">
            <a:extLst>
              <a:ext uri="{FF2B5EF4-FFF2-40B4-BE49-F238E27FC236}">
                <a16:creationId xmlns:a16="http://schemas.microsoft.com/office/drawing/2014/main" id="{6B49E39D-0C91-AB81-F1FD-A90F9C6EF587}"/>
              </a:ext>
            </a:extLst>
          </p:cNvPr>
          <p:cNvSpPr txBox="1"/>
          <p:nvPr/>
        </p:nvSpPr>
        <p:spPr>
          <a:xfrm>
            <a:off x="619545" y="2567038"/>
            <a:ext cx="11035101" cy="3970318"/>
          </a:xfrm>
          <a:prstGeom prst="rect">
            <a:avLst/>
          </a:prstGeom>
          <a:solidFill>
            <a:schemeClr val="bg1"/>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Sau đó, mỗi em đều muốn nói về bầu trời bằng những từ ngữ của riêng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buồn bã. Những đám mây xám đang từ phương bắc trôi tới.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trầm ngâm. Nó nhớ đến tiếng hót của bầy chim sơn ca.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libri"/>
                <a:ea typeface="+mn-ea"/>
                <a:cs typeface="Arial"/>
                <a:sym typeface="Arial"/>
              </a:rPr>
              <a:t>   -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p:txBody>
      </p:sp>
      <p:grpSp>
        <p:nvGrpSpPr>
          <p:cNvPr id="56" name="Nhóm 3">
            <a:extLst>
              <a:ext uri="{FF2B5EF4-FFF2-40B4-BE49-F238E27FC236}">
                <a16:creationId xmlns:a16="http://schemas.microsoft.com/office/drawing/2014/main" id="{D48FAA6B-BE58-1C50-6DDE-D81386772CA2}"/>
              </a:ext>
            </a:extLst>
          </p:cNvPr>
          <p:cNvGrpSpPr/>
          <p:nvPr/>
        </p:nvGrpSpPr>
        <p:grpSpPr>
          <a:xfrm>
            <a:off x="496005" y="1386852"/>
            <a:ext cx="2975329" cy="958904"/>
            <a:chOff x="372003" y="1040139"/>
            <a:chExt cx="2231497" cy="719178"/>
          </a:xfrm>
        </p:grpSpPr>
        <p:sp>
          <p:nvSpPr>
            <p:cNvPr id="57" name="Hình chữ nhật: Góc Tròn 87">
              <a:extLst>
                <a:ext uri="{FF2B5EF4-FFF2-40B4-BE49-F238E27FC236}">
                  <a16:creationId xmlns:a16="http://schemas.microsoft.com/office/drawing/2014/main" id="{BEF635EC-AA33-FD78-6C2B-8F874D0BF446}"/>
                </a:ext>
              </a:extLst>
            </p:cNvPr>
            <p:cNvSpPr/>
            <p:nvPr/>
          </p:nvSpPr>
          <p:spPr>
            <a:xfrm>
              <a:off x="372003" y="1040139"/>
              <a:ext cx="2231497" cy="7191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8" name="Hộp Văn bản 91">
              <a:extLst>
                <a:ext uri="{FF2B5EF4-FFF2-40B4-BE49-F238E27FC236}">
                  <a16:creationId xmlns:a16="http://schemas.microsoft.com/office/drawing/2014/main" id="{9DD54AC3-517E-3895-ADFA-7794F395D69B}"/>
                </a:ext>
              </a:extLst>
            </p:cNvPr>
            <p:cNvSpPr txBox="1"/>
            <p:nvPr/>
          </p:nvSpPr>
          <p:spPr>
            <a:xfrm>
              <a:off x="615888" y="1107340"/>
              <a:ext cx="1837496"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5A8401"/>
                  </a:solidFill>
                  <a:effectLst/>
                  <a:uLnTx/>
                  <a:uFillTx/>
                  <a:latin typeface="Calibri"/>
                  <a:ea typeface="+mn-ea"/>
                  <a:cs typeface="Arial"/>
                  <a:sym typeface="Arial"/>
                </a:rPr>
                <a:t>ĐOẠN 3:</a:t>
              </a:r>
            </a:p>
          </p:txBody>
        </p:sp>
      </p:grpSp>
      <p:pic>
        <p:nvPicPr>
          <p:cNvPr id="60" name="Picture 59">
            <a:extLst>
              <a:ext uri="{FF2B5EF4-FFF2-40B4-BE49-F238E27FC236}">
                <a16:creationId xmlns:a16="http://schemas.microsoft.com/office/drawing/2014/main" id="{0A8C07F5-7664-6153-BD82-AF30F4989866}"/>
              </a:ext>
            </a:extLst>
          </p:cNvPr>
          <p:cNvPicPr>
            <a:picLocks noChangeAspect="1"/>
          </p:cNvPicPr>
          <p:nvPr/>
        </p:nvPicPr>
        <p:blipFill>
          <a:blip r:embed="rId4"/>
          <a:stretch>
            <a:fillRect/>
          </a:stretch>
        </p:blipFill>
        <p:spPr>
          <a:xfrm>
            <a:off x="1336912" y="384389"/>
            <a:ext cx="9175275" cy="926672"/>
          </a:xfrm>
          <a:prstGeom prst="rect">
            <a:avLst/>
          </a:prstGeom>
        </p:spPr>
      </p:pic>
      <p:cxnSp>
        <p:nvCxnSpPr>
          <p:cNvPr id="2" name="Straight Connector 1">
            <a:extLst>
              <a:ext uri="{FF2B5EF4-FFF2-40B4-BE49-F238E27FC236}">
                <a16:creationId xmlns:a16="http://schemas.microsoft.com/office/drawing/2014/main" id="{6238FD9B-C6F8-9CBE-7DB3-49379CA4DF2B}"/>
              </a:ext>
            </a:extLst>
          </p:cNvPr>
          <p:cNvCxnSpPr>
            <a:cxnSpLocks/>
          </p:cNvCxnSpPr>
          <p:nvPr/>
        </p:nvCxnSpPr>
        <p:spPr>
          <a:xfrm flipH="1">
            <a:off x="3904179" y="466446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47AF4A-B1A1-1A75-E43A-B7C4CFF2A99E}"/>
              </a:ext>
            </a:extLst>
          </p:cNvPr>
          <p:cNvCxnSpPr>
            <a:cxnSpLocks/>
          </p:cNvCxnSpPr>
          <p:nvPr/>
        </p:nvCxnSpPr>
        <p:spPr>
          <a:xfrm flipH="1">
            <a:off x="7233006" y="465419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2BDF93C-2420-31E1-F817-9A03B9D23DAD}"/>
              </a:ext>
            </a:extLst>
          </p:cNvPr>
          <p:cNvCxnSpPr>
            <a:cxnSpLocks/>
          </p:cNvCxnSpPr>
          <p:nvPr/>
        </p:nvCxnSpPr>
        <p:spPr>
          <a:xfrm flipH="1">
            <a:off x="8198777" y="464392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174F13A-3CCA-92E9-E917-C99CE457719D}"/>
              </a:ext>
            </a:extLst>
          </p:cNvPr>
          <p:cNvCxnSpPr>
            <a:cxnSpLocks/>
          </p:cNvCxnSpPr>
          <p:nvPr/>
        </p:nvCxnSpPr>
        <p:spPr>
          <a:xfrm flipH="1">
            <a:off x="1448655" y="5147353"/>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88AD96-3134-1DCA-04C7-AA65007B657C}"/>
              </a:ext>
            </a:extLst>
          </p:cNvPr>
          <p:cNvCxnSpPr>
            <a:cxnSpLocks/>
          </p:cNvCxnSpPr>
          <p:nvPr/>
        </p:nvCxnSpPr>
        <p:spPr>
          <a:xfrm flipH="1">
            <a:off x="7582327" y="5116530"/>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EE41C0-F2F1-6924-EA51-C71A438C928E}"/>
              </a:ext>
            </a:extLst>
          </p:cNvPr>
          <p:cNvCxnSpPr>
            <a:cxnSpLocks/>
          </p:cNvCxnSpPr>
          <p:nvPr/>
        </p:nvCxnSpPr>
        <p:spPr>
          <a:xfrm flipH="1">
            <a:off x="9729625"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27F34A-4AF3-C80B-ACD2-F96CD15185B9}"/>
              </a:ext>
            </a:extLst>
          </p:cNvPr>
          <p:cNvCxnSpPr>
            <a:cxnSpLocks/>
          </p:cNvCxnSpPr>
          <p:nvPr/>
        </p:nvCxnSpPr>
        <p:spPr>
          <a:xfrm flipH="1">
            <a:off x="9832367" y="508570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F79227-EA77-172F-38BC-AF5582B0DF80}"/>
              </a:ext>
            </a:extLst>
          </p:cNvPr>
          <p:cNvCxnSpPr>
            <a:cxnSpLocks/>
          </p:cNvCxnSpPr>
          <p:nvPr/>
        </p:nvCxnSpPr>
        <p:spPr>
          <a:xfrm flipH="1">
            <a:off x="10962525" y="5106257"/>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C2C173-E6AC-9664-7E21-E2B4B32351D4}"/>
              </a:ext>
            </a:extLst>
          </p:cNvPr>
          <p:cNvCxnSpPr>
            <a:cxnSpLocks/>
          </p:cNvCxnSpPr>
          <p:nvPr/>
        </p:nvCxnSpPr>
        <p:spPr>
          <a:xfrm flipH="1">
            <a:off x="1068511" y="5496675"/>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92A7D7B-9FCD-6273-20AC-E7D055E5D31F}"/>
              </a:ext>
            </a:extLst>
          </p:cNvPr>
          <p:cNvCxnSpPr>
            <a:cxnSpLocks/>
          </p:cNvCxnSpPr>
          <p:nvPr/>
        </p:nvCxnSpPr>
        <p:spPr>
          <a:xfrm flipH="1">
            <a:off x="1633590" y="5527498"/>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C9E36E-045C-9DEC-B7FC-D7D62CE2FAF7}"/>
              </a:ext>
            </a:extLst>
          </p:cNvPr>
          <p:cNvCxnSpPr>
            <a:cxnSpLocks/>
          </p:cNvCxnSpPr>
          <p:nvPr/>
        </p:nvCxnSpPr>
        <p:spPr>
          <a:xfrm flipH="1">
            <a:off x="6770668" y="5537772"/>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AA5736-AFDF-38BD-DD8A-16887DF2E995}"/>
              </a:ext>
            </a:extLst>
          </p:cNvPr>
          <p:cNvCxnSpPr>
            <a:cxnSpLocks/>
          </p:cNvCxnSpPr>
          <p:nvPr/>
        </p:nvCxnSpPr>
        <p:spPr>
          <a:xfrm flipH="1">
            <a:off x="2342506" y="5969286"/>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0E5B41-C38A-5220-34C7-66ABF8C46DDA}"/>
              </a:ext>
            </a:extLst>
          </p:cNvPr>
          <p:cNvCxnSpPr>
            <a:cxnSpLocks/>
          </p:cNvCxnSpPr>
          <p:nvPr/>
        </p:nvCxnSpPr>
        <p:spPr>
          <a:xfrm flipH="1">
            <a:off x="2486344" y="5989834"/>
            <a:ext cx="133564" cy="5034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51320" imgH="774720"/>
        </mc:Choice>
        <mc:Fallback>
          <p:control name="TextBox1" r:id="rId1" imgW="5251320" imgH="774720">
            <p:pic>
              <p:nvPicPr>
                <p:cNvPr id="59" name="TextBox1">
                  <a:extLst>
                    <a:ext uri="{FF2B5EF4-FFF2-40B4-BE49-F238E27FC236}">
                      <a16:creationId xmlns:a16="http://schemas.microsoft.com/office/drawing/2014/main" id="{3DFB4E03-7B38-877B-18FA-492C24B862FE}"/>
                    </a:ext>
                  </a:extLst>
                </p:cNvPr>
                <p:cNvPicPr>
                  <a:picLocks/>
                </p:cNvPicPr>
                <p:nvPr/>
              </p:nvPicPr>
              <p:blipFill>
                <a:blip r:embed="rId5"/>
                <a:stretch>
                  <a:fillRect/>
                </a:stretch>
              </p:blipFill>
              <p:spPr>
                <a:xfrm>
                  <a:off x="5139140" y="1386852"/>
                  <a:ext cx="5247217" cy="776816"/>
                </a:xfrm>
                <a:prstGeom prst="rect">
                  <a:avLst/>
                </a:prstGeom>
              </p:spPr>
            </p:pic>
          </p:control>
        </mc:Fallback>
      </mc:AlternateContent>
    </p:controls>
    <p:extLst>
      <p:ext uri="{BB962C8B-B14F-4D97-AF65-F5344CB8AC3E}">
        <p14:creationId xmlns:p14="http://schemas.microsoft.com/office/powerpoint/2010/main" val="1316329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id="{D1ECDB6F-0838-A29E-045B-1FD17FE30164}"/>
              </a:ext>
            </a:extLst>
          </p:cNvPr>
          <p:cNvSpPr txBox="1">
            <a:spLocks/>
          </p:cNvSpPr>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D16A619C-3198-C866-14CE-34816A1F3C30}"/>
              </a:ext>
            </a:extLst>
          </p:cNvPr>
          <p:cNvGrpSpPr/>
          <p:nvPr/>
        </p:nvGrpSpPr>
        <p:grpSpPr>
          <a:xfrm>
            <a:off x="5211415" y="2254081"/>
            <a:ext cx="6634712" cy="3169925"/>
            <a:chOff x="2975205" y="1255651"/>
            <a:chExt cx="5432196" cy="3036949"/>
          </a:xfrm>
        </p:grpSpPr>
        <p:sp>
          <p:nvSpPr>
            <p:cNvPr id="22" name="Rectangle: Rounded Corners 21">
              <a:extLst>
                <a:ext uri="{FF2B5EF4-FFF2-40B4-BE49-F238E27FC236}">
                  <a16:creationId xmlns:a16="http://schemas.microsoft.com/office/drawing/2014/main"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23" name="Rectangle: Rounded Corners 22">
              <a:extLst>
                <a:ext uri="{FF2B5EF4-FFF2-40B4-BE49-F238E27FC236}">
                  <a16:creationId xmlns:a16="http://schemas.microsoft.com/office/drawing/2014/main"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CEA9F299-0A28-51D3-E713-4AAC44EB1C6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a:extLst>
              <a:ext uri="{FF2B5EF4-FFF2-40B4-BE49-F238E27FC236}">
                <a16:creationId xmlns:a16="http://schemas.microsoft.com/office/drawing/2014/main" id="{B20C407A-EDE9-01F3-0F8B-1915E4A346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a:extLst>
              <a:ext uri="{FF2B5EF4-FFF2-40B4-BE49-F238E27FC236}">
                <a16:creationId xmlns:a16="http://schemas.microsoft.com/office/drawing/2014/main" id="{C24562A2-DA71-A730-1CEB-24BF45665EEE}"/>
              </a:ext>
            </a:extLst>
          </p:cNvPr>
          <p:cNvGrpSpPr/>
          <p:nvPr/>
        </p:nvGrpSpPr>
        <p:grpSpPr>
          <a:xfrm>
            <a:off x="1710821" y="1804664"/>
            <a:ext cx="8200530" cy="3778388"/>
            <a:chOff x="353341" y="1443489"/>
            <a:chExt cx="6150398" cy="2833791"/>
          </a:xfrm>
        </p:grpSpPr>
        <p:grpSp>
          <p:nvGrpSpPr>
            <p:cNvPr id="4" name="Group 3">
              <a:extLst>
                <a:ext uri="{FF2B5EF4-FFF2-40B4-BE49-F238E27FC236}">
                  <a16:creationId xmlns:a16="http://schemas.microsoft.com/office/drawing/2014/main" id="{CF7B41B9-AAA3-5790-BF4C-C429F108CFF8}"/>
                </a:ext>
              </a:extLst>
            </p:cNvPr>
            <p:cNvGrpSpPr/>
            <p:nvPr/>
          </p:nvGrpSpPr>
          <p:grpSpPr>
            <a:xfrm>
              <a:off x="353341" y="1443489"/>
              <a:ext cx="6150398" cy="2833791"/>
              <a:chOff x="2975204" y="1281370"/>
              <a:chExt cx="6912500" cy="2816973"/>
            </a:xfrm>
          </p:grpSpPr>
          <p:sp>
            <p:nvSpPr>
              <p:cNvPr id="17" name="Rectangle: Rounded Corners 16">
                <a:extLst>
                  <a:ext uri="{FF2B5EF4-FFF2-40B4-BE49-F238E27FC236}">
                    <a16:creationId xmlns:a16="http://schemas.microsoft.com/office/drawing/2014/main" id="{A54C0EE1-05AC-5279-5645-50665E54010A}"/>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18" name="Rectangle: Rounded Corners 17">
                <a:extLst>
                  <a:ext uri="{FF2B5EF4-FFF2-40B4-BE49-F238E27FC236}">
                    <a16:creationId xmlns:a16="http://schemas.microsoft.com/office/drawing/2014/main" id="{B8664ADE-689C-9A66-935E-098C7A51A428}"/>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23D3EF3B-F567-8CC0-F54B-F1C088ACEED5}"/>
                </a:ext>
              </a:extLst>
            </p:cNvPr>
            <p:cNvGrpSpPr/>
            <p:nvPr/>
          </p:nvGrpSpPr>
          <p:grpSpPr>
            <a:xfrm>
              <a:off x="2702638" y="2480959"/>
              <a:ext cx="1558526" cy="498928"/>
              <a:chOff x="2701706" y="2485915"/>
              <a:chExt cx="1558526" cy="498928"/>
            </a:xfrm>
          </p:grpSpPr>
          <p:pic>
            <p:nvPicPr>
              <p:cNvPr id="14" name="Picture 13" descr="Shape, circle&#10;&#10;Description automatically generated">
                <a:extLst>
                  <a:ext uri="{FF2B5EF4-FFF2-40B4-BE49-F238E27FC236}">
                    <a16:creationId xmlns:a16="http://schemas.microsoft.com/office/drawing/2014/main" id="{A56073E9-D53B-7A9D-51AE-2E7B6B0D7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958C265D-5E9E-08B5-A68A-88C34161C9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DDAB7F01-F8DD-4507-39F0-AA73BBA78A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6" name="Group 5">
              <a:extLst>
                <a:ext uri="{FF2B5EF4-FFF2-40B4-BE49-F238E27FC236}">
                  <a16:creationId xmlns:a16="http://schemas.microsoft.com/office/drawing/2014/main" id="{CF0EBCA8-E914-4513-E72F-6D7B051BA3F3}"/>
                </a:ext>
              </a:extLst>
            </p:cNvPr>
            <p:cNvGrpSpPr/>
            <p:nvPr/>
          </p:nvGrpSpPr>
          <p:grpSpPr>
            <a:xfrm>
              <a:off x="2948616" y="3022602"/>
              <a:ext cx="1538406" cy="493960"/>
              <a:chOff x="2701706" y="2490884"/>
              <a:chExt cx="1538406" cy="493960"/>
            </a:xfrm>
          </p:grpSpPr>
          <p:pic>
            <p:nvPicPr>
              <p:cNvPr id="11" name="Picture 10" descr="Shape, circle&#10;&#10;Description automatically generated">
                <a:extLst>
                  <a:ext uri="{FF2B5EF4-FFF2-40B4-BE49-F238E27FC236}">
                    <a16:creationId xmlns:a16="http://schemas.microsoft.com/office/drawing/2014/main" id="{15998270-EEC6-C934-9993-1EC55B3B54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8D36FF47-788B-2316-E9EF-04FA47F60C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0B97ED23-BEBD-6313-F311-BE9AE7565A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7" name="Group 6">
              <a:extLst>
                <a:ext uri="{FF2B5EF4-FFF2-40B4-BE49-F238E27FC236}">
                  <a16:creationId xmlns:a16="http://schemas.microsoft.com/office/drawing/2014/main" id="{B2BE4653-6B19-CC17-58B4-6B26C24E93FB}"/>
                </a:ext>
              </a:extLst>
            </p:cNvPr>
            <p:cNvGrpSpPr/>
            <p:nvPr/>
          </p:nvGrpSpPr>
          <p:grpSpPr>
            <a:xfrm>
              <a:off x="4955611" y="3606874"/>
              <a:ext cx="1465985" cy="498928"/>
              <a:chOff x="2647569" y="2485915"/>
              <a:chExt cx="1465985" cy="498928"/>
            </a:xfrm>
          </p:grpSpPr>
          <p:pic>
            <p:nvPicPr>
              <p:cNvPr id="8" name="Picture 7" descr="Shape, circle&#10;&#10;Description automatically generated">
                <a:extLst>
                  <a:ext uri="{FF2B5EF4-FFF2-40B4-BE49-F238E27FC236}">
                    <a16:creationId xmlns:a16="http://schemas.microsoft.com/office/drawing/2014/main" id="{A7DDB1ED-2AC6-EE56-A80D-30D172203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9" name="Picture 8" descr="Shape, circle&#10;&#10;Description automatically generated">
                <a:extLst>
                  <a:ext uri="{FF2B5EF4-FFF2-40B4-BE49-F238E27FC236}">
                    <a16:creationId xmlns:a16="http://schemas.microsoft.com/office/drawing/2014/main" id="{7F75A152-FD89-20A1-B327-305DF8977E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0" name="Picture 9" descr="Shape, circle&#10;&#10;Description automatically generated">
                <a:extLst>
                  <a:ext uri="{FF2B5EF4-FFF2-40B4-BE49-F238E27FC236}">
                    <a16:creationId xmlns:a16="http://schemas.microsoft.com/office/drawing/2014/main" id="{3BECFB10-D3C3-15F4-02CB-4E7ABE5CDB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9" name="Google Shape;2351;p42">
            <a:extLst>
              <a:ext uri="{FF2B5EF4-FFF2-40B4-BE49-F238E27FC236}">
                <a16:creationId xmlns:a16="http://schemas.microsoft.com/office/drawing/2014/main" id="{8AD04A33-34AE-A4C7-6033-AE16C5469AD8}"/>
              </a:ext>
            </a:extLst>
          </p:cNvPr>
          <p:cNvSpPr txBox="1">
            <a:spLocks/>
          </p:cNvSpPr>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7"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333">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mua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99970" y="3951902"/>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98751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022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0AFD85EF-7A53-49AC-8B91-B721328DE613}"/>
              </a:ext>
            </a:extLst>
          </p:cNvPr>
          <p:cNvPicPr>
            <a:picLocks noChangeAspect="1"/>
          </p:cNvPicPr>
          <p:nvPr/>
        </p:nvPicPr>
        <p:blipFill>
          <a:blip r:embed="rId11"/>
          <a:stretch>
            <a:fillRect/>
          </a:stretch>
        </p:blipFill>
        <p:spPr>
          <a:xfrm>
            <a:off x="-419654" y="-141948"/>
            <a:ext cx="4462659" cy="3011685"/>
          </a:xfrm>
          <a:prstGeom prst="rect">
            <a:avLst/>
          </a:prstGeom>
        </p:spPr>
      </p:pic>
      <p:pic>
        <p:nvPicPr>
          <p:cNvPr id="23" name="Picture 22">
            <a:extLst>
              <a:ext uri="{FF2B5EF4-FFF2-40B4-BE49-F238E27FC236}">
                <a16:creationId xmlns:a16="http://schemas.microsoft.com/office/drawing/2014/main" id="{47BBB5E4-1B99-762C-48FC-E05E76762471}"/>
              </a:ext>
            </a:extLst>
          </p:cNvPr>
          <p:cNvPicPr>
            <a:picLocks noChangeAspect="1"/>
          </p:cNvPicPr>
          <p:nvPr/>
        </p:nvPicPr>
        <p:blipFill>
          <a:blip r:embed="rId12"/>
          <a:stretch>
            <a:fillRect/>
          </a:stretch>
        </p:blipFill>
        <p:spPr>
          <a:xfrm>
            <a:off x="2988959" y="123229"/>
            <a:ext cx="8638781" cy="1371719"/>
          </a:xfrm>
          <a:prstGeom prst="rect">
            <a:avLst/>
          </a:prstGeom>
        </p:spPr>
      </p:pic>
    </p:spTree>
    <p:controls>
      <mc:AlternateContent xmlns:mc="http://schemas.openxmlformats.org/markup-compatibility/2006">
        <mc:Choice xmlns:v="urn:schemas-microsoft-com:vml" Requires="v">
          <p:control name="TextBox1" r:id="rId1" imgW="2095560" imgH="1517760"/>
        </mc:Choice>
        <mc:Fallback>
          <p:control name="TextBox1"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4200"/>
        </mc:Choice>
        <mc:Fallback>
          <p:control name="TextBox2"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20760" imgH="1384200"/>
        </mc:Choice>
        <mc:Fallback>
          <p:control name="TextBox3"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1720" imgH="1511280"/>
        </mc:Choice>
        <mc:Fallback>
          <p:control name="TextBox4" r:id="rId4"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anim calcmode="lin" valueType="num">
                                      <p:cBhvr>
                                        <p:cTn id="31" dur="500" fill="hold"/>
                                        <p:tgtEl>
                                          <p:spTgt spid="4"/>
                                        </p:tgtEl>
                                        <p:attrNameLst>
                                          <p:attrName>ppt_x</p:attrName>
                                        </p:attrNameLst>
                                      </p:cBhvr>
                                      <p:tavLst>
                                        <p:tav tm="0">
                                          <p:val>
                                            <p:fltVal val="0.5"/>
                                          </p:val>
                                        </p:tav>
                                        <p:tav tm="100000">
                                          <p:val>
                                            <p:strVal val="#ppt_x"/>
                                          </p:val>
                                        </p:tav>
                                      </p:tavLst>
                                    </p:anim>
                                    <p:anim calcmode="lin" valueType="num">
                                      <p:cBhvr>
                                        <p:cTn id="32"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2C4F2-9AFE-74E1-F232-1F4F7DA9FDFF}"/>
              </a:ext>
            </a:extLst>
          </p:cNvPr>
          <p:cNvPicPr>
            <a:picLocks noChangeAspect="1"/>
          </p:cNvPicPr>
          <p:nvPr/>
        </p:nvPicPr>
        <p:blipFill>
          <a:blip r:embed="rId2"/>
          <a:stretch>
            <a:fillRect/>
          </a:stretch>
        </p:blipFill>
        <p:spPr>
          <a:xfrm>
            <a:off x="2307127" y="757760"/>
            <a:ext cx="7968163" cy="2219136"/>
          </a:xfrm>
          <a:prstGeom prst="rect">
            <a:avLst/>
          </a:prstGeom>
        </p:spPr>
      </p:pic>
    </p:spTree>
    <p:extLst>
      <p:ext uri="{BB962C8B-B14F-4D97-AF65-F5344CB8AC3E}">
        <p14:creationId xmlns:p14="http://schemas.microsoft.com/office/powerpoint/2010/main" val="342940077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mj-lt"/>
                </a:rPr>
                <a:t>Trong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 </a:t>
              </a:r>
              <a:r>
                <a:rPr lang="en-US" sz="2800" b="1" dirty="0" err="1">
                  <a:solidFill>
                    <a:srgbClr val="FF0000"/>
                  </a:solidFill>
                  <a:latin typeface="+mj-lt"/>
                </a:rPr>
                <a:t>nhắc</a:t>
              </a:r>
              <a:r>
                <a:rPr lang="en-US" sz="2800" b="1" dirty="0">
                  <a:solidFill>
                    <a:srgbClr val="FF0000"/>
                  </a:solidFill>
                  <a:latin typeface="+mj-lt"/>
                </a:rPr>
                <a:t> </a:t>
              </a:r>
              <a:r>
                <a:rPr lang="en-US" sz="2800" b="1" dirty="0" err="1">
                  <a:solidFill>
                    <a:srgbClr val="FF0000"/>
                  </a:solidFill>
                  <a:latin typeface="+mj-lt"/>
                </a:rPr>
                <a:t>đến</a:t>
              </a:r>
              <a:r>
                <a:rPr lang="en-US" sz="2800" b="1" dirty="0">
                  <a:solidFill>
                    <a:srgbClr val="FF0000"/>
                  </a:solidFill>
                  <a:latin typeface="+mj-lt"/>
                </a:rPr>
                <a:t> </a:t>
              </a:r>
              <a:r>
                <a:rPr lang="en-US" sz="2800" b="1" dirty="0" err="1">
                  <a:solidFill>
                    <a:srgbClr val="FF0000"/>
                  </a:solidFill>
                  <a:latin typeface="+mj-lt"/>
                </a:rPr>
                <a:t>tiếng</a:t>
              </a:r>
              <a:r>
                <a:rPr lang="en-US" sz="2800" b="1" dirty="0">
                  <a:solidFill>
                    <a:srgbClr val="FF0000"/>
                  </a:solidFill>
                  <a:latin typeface="+mj-lt"/>
                </a:rPr>
                <a:t> </a:t>
              </a: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dân</a:t>
              </a:r>
              <a:r>
                <a:rPr lang="en-US" sz="2800" b="1" dirty="0">
                  <a:solidFill>
                    <a:srgbClr val="FF0000"/>
                  </a:solidFill>
                  <a:latin typeface="+mj-lt"/>
                </a:rPr>
                <a:t> </a:t>
              </a:r>
              <a:r>
                <a:rPr lang="en-US" sz="2800" b="1" dirty="0" err="1">
                  <a:solidFill>
                    <a:srgbClr val="FF0000"/>
                  </a:solidFill>
                  <a:latin typeface="+mj-lt"/>
                </a:rPr>
                <a:t>tộc</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D1CC43-4E8D-426D-58D5-CDE3C30B3386}"/>
              </a:ext>
            </a:extLst>
          </p:cNvPr>
          <p:cNvPicPr>
            <a:picLocks noChangeAspect="1"/>
          </p:cNvPicPr>
          <p:nvPr/>
        </p:nvPicPr>
        <p:blipFill>
          <a:blip r:embed="rId3"/>
          <a:stretch>
            <a:fillRect/>
          </a:stretch>
        </p:blipFill>
        <p:spPr>
          <a:xfrm>
            <a:off x="1518634" y="1682260"/>
            <a:ext cx="6584251" cy="2591025"/>
          </a:xfrm>
          <a:prstGeom prst="rect">
            <a:avLst/>
          </a:prstGeom>
        </p:spPr>
      </p:pic>
    </p:spTree>
    <p:extLst>
      <p:ext uri="{BB962C8B-B14F-4D97-AF65-F5344CB8AC3E}">
        <p14:creationId xmlns:p14="http://schemas.microsoft.com/office/powerpoint/2010/main" val="157181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Khèn</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người</a:t>
              </a:r>
              <a:r>
                <a:rPr lang="en-US" sz="2800" b="1" dirty="0">
                  <a:solidFill>
                    <a:srgbClr val="FF0000"/>
                  </a:solidFill>
                  <a:latin typeface="+mj-lt"/>
                </a:rPr>
                <a:t> </a:t>
              </a:r>
              <a:r>
                <a:rPr lang="en-US" sz="2800" b="1" dirty="0" err="1">
                  <a:solidFill>
                    <a:srgbClr val="FF0000"/>
                  </a:solidFill>
                  <a:latin typeface="+mj-lt"/>
                </a:rPr>
                <a:t>Mông</a:t>
              </a:r>
              <a:r>
                <a:rPr lang="en-US" sz="2800" b="1" dirty="0">
                  <a:solidFill>
                    <a:srgbClr val="FF0000"/>
                  </a:solidFill>
                  <a:latin typeface="+mj-lt"/>
                </a:rPr>
                <a:t> </a:t>
              </a:r>
              <a:r>
                <a:rPr lang="en-US" sz="2800" b="1" dirty="0" err="1">
                  <a:solidFill>
                    <a:srgbClr val="FF0000"/>
                  </a:solidFill>
                  <a:latin typeface="+mj-lt"/>
                </a:rPr>
                <a:t>được</a:t>
              </a:r>
              <a:r>
                <a:rPr lang="en-US" sz="2800" b="1" dirty="0">
                  <a:solidFill>
                    <a:srgbClr val="FF0000"/>
                  </a:solidFill>
                  <a:latin typeface="+mj-lt"/>
                </a:rPr>
                <a:t> </a:t>
              </a:r>
              <a:r>
                <a:rPr lang="en-US" sz="2800" b="1" dirty="0" err="1">
                  <a:solidFill>
                    <a:srgbClr val="FF0000"/>
                  </a:solidFill>
                  <a:latin typeface="+mj-lt"/>
                </a:rPr>
                <a:t>chế</a:t>
              </a:r>
              <a:r>
                <a:rPr lang="en-US" sz="2800" b="1" dirty="0">
                  <a:solidFill>
                    <a:srgbClr val="FF0000"/>
                  </a:solidFill>
                  <a:latin typeface="+mj-lt"/>
                </a:rPr>
                <a:t> </a:t>
              </a:r>
              <a:r>
                <a:rPr lang="en-US" sz="2800" b="1" dirty="0" err="1">
                  <a:solidFill>
                    <a:srgbClr val="FF0000"/>
                  </a:solidFill>
                  <a:latin typeface="+mj-lt"/>
                </a:rPr>
                <a:t>tác</a:t>
              </a:r>
              <a:r>
                <a:rPr lang="en-US" sz="2800" b="1" dirty="0">
                  <a:solidFill>
                    <a:srgbClr val="FF0000"/>
                  </a:solidFill>
                  <a:latin typeface="+mj-lt"/>
                </a:rPr>
                <a:t> </a:t>
              </a:r>
              <a:r>
                <a:rPr lang="en-US" sz="2800" b="1" dirty="0" err="1">
                  <a:solidFill>
                    <a:srgbClr val="FF0000"/>
                  </a:solidFill>
                  <a:latin typeface="+mj-lt"/>
                </a:rPr>
                <a:t>bằng</a:t>
              </a:r>
              <a:r>
                <a:rPr lang="en-US" sz="2800" b="1" dirty="0">
                  <a:solidFill>
                    <a:srgbClr val="FF0000"/>
                  </a:solidFill>
                  <a:latin typeface="+mj-lt"/>
                </a:rPr>
                <a:t> </a:t>
              </a:r>
              <a:r>
                <a:rPr lang="en-US" sz="2800" b="1" dirty="0" err="1">
                  <a:solidFill>
                    <a:srgbClr val="FF0000"/>
                  </a:solidFill>
                  <a:latin typeface="+mj-lt"/>
                </a:rPr>
                <a:t>vật</a:t>
              </a:r>
              <a:r>
                <a:rPr lang="en-US" sz="2800" b="1" dirty="0">
                  <a:solidFill>
                    <a:srgbClr val="FF0000"/>
                  </a:solidFill>
                  <a:latin typeface="+mj-lt"/>
                </a:rPr>
                <a:t> </a:t>
              </a:r>
              <a:r>
                <a:rPr lang="en-US" sz="2800" b="1" dirty="0" err="1">
                  <a:solidFill>
                    <a:srgbClr val="FF0000"/>
                  </a:solidFill>
                  <a:latin typeface="+mj-lt"/>
                </a:rPr>
                <a:t>liệu</a:t>
              </a:r>
              <a:r>
                <a:rPr lang="en-US" sz="2800" b="1" dirty="0">
                  <a:solidFill>
                    <a:srgbClr val="FF0000"/>
                  </a:solidFill>
                  <a:latin typeface="+mj-lt"/>
                </a:rPr>
                <a:t>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là</a:t>
              </a:r>
              <a:r>
                <a:rPr lang="en-US" sz="2800" b="1" dirty="0">
                  <a:solidFill>
                    <a:srgbClr val="FF0000"/>
                  </a:solidFill>
                  <a:latin typeface="+mj-lt"/>
                </a:rPr>
                <a:t> </a:t>
              </a:r>
              <a:r>
                <a:rPr lang="en-US" sz="2800" b="1" dirty="0" err="1">
                  <a:solidFill>
                    <a:srgbClr val="FF0000"/>
                  </a:solidFill>
                  <a:latin typeface="+mj-lt"/>
                </a:rPr>
                <a:t>gì</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Ống</a:t>
              </a:r>
              <a:r>
                <a:rPr lang="en-US" sz="2800" b="1" dirty="0">
                  <a:solidFill>
                    <a:srgbClr val="FF0000"/>
                  </a:solidFill>
                  <a:latin typeface="+mj-lt"/>
                </a:rPr>
                <a:t> </a:t>
              </a:r>
              <a:r>
                <a:rPr lang="en-US" sz="2800" b="1" dirty="0" err="1">
                  <a:solidFill>
                    <a:srgbClr val="FF0000"/>
                  </a:solidFill>
                  <a:latin typeface="+mj-lt"/>
                </a:rPr>
                <a:t>trúc</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Nêu</a:t>
              </a:r>
              <a:r>
                <a:rPr lang="en-US" sz="2800" b="1" dirty="0">
                  <a:solidFill>
                    <a:srgbClr val="FF0000"/>
                  </a:solidFill>
                  <a:latin typeface="+mj-lt"/>
                </a:rPr>
                <a:t> </a:t>
              </a:r>
              <a:r>
                <a:rPr lang="en-US" sz="2800" b="1" dirty="0" err="1">
                  <a:solidFill>
                    <a:srgbClr val="FF0000"/>
                  </a:solidFill>
                  <a:latin typeface="+mj-lt"/>
                </a:rPr>
                <a:t>nội</a:t>
              </a:r>
              <a:r>
                <a:rPr lang="en-US" sz="2800" b="1" dirty="0">
                  <a:solidFill>
                    <a:srgbClr val="FF0000"/>
                  </a:solidFill>
                  <a:latin typeface="+mj-lt"/>
                </a:rPr>
                <a:t> dung </a:t>
              </a:r>
              <a:r>
                <a:rPr lang="en-US" sz="2800" b="1" dirty="0" err="1">
                  <a:solidFill>
                    <a:srgbClr val="FF0000"/>
                  </a:solidFill>
                  <a:latin typeface="+mj-lt"/>
                </a:rPr>
                <a:t>chính</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“Thanh </a:t>
              </a:r>
              <a:r>
                <a:rPr lang="en-US" sz="2800" b="1" dirty="0" err="1">
                  <a:solidFill>
                    <a:srgbClr val="FF0000"/>
                  </a:solidFill>
                  <a:latin typeface="+mj-lt"/>
                </a:rPr>
                <a:t>âm</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núi</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411356" y="1595462"/>
            <a:ext cx="10488179" cy="2370251"/>
            <a:chOff x="1527618" y="1849622"/>
            <a:chExt cx="10488179" cy="2370251"/>
          </a:xfrm>
        </p:grpSpPr>
        <p:sp>
          <p:nvSpPr>
            <p:cNvPr id="46" name="Rounded Rectangle 45"/>
            <p:cNvSpPr/>
            <p:nvPr/>
          </p:nvSpPr>
          <p:spPr>
            <a:xfrm>
              <a:off x="1527618" y="2201277"/>
              <a:ext cx="9611139" cy="2018596"/>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rPr>
                <a:t>Bài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đọc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ca </a:t>
              </a:r>
              <a:r>
                <a:rPr lang="en-US" sz="2800" b="1" dirty="0" err="1">
                  <a:solidFill>
                    <a:prstClr val="black"/>
                  </a:solidFill>
                  <a:latin typeface="Cambria" panose="02040503050406030204" pitchFamily="18" charset="0"/>
                </a:rPr>
                <a:t>ngợi</a:t>
              </a:r>
              <a:r>
                <a:rPr lang="en-US" sz="2800" b="1" dirty="0">
                  <a:solidFill>
                    <a:prstClr val="black"/>
                  </a:solidFill>
                  <a:latin typeface="Cambria" panose="02040503050406030204" pitchFamily="18" charset="0"/>
                </a:rPr>
                <a:t> </a:t>
              </a:r>
              <a:r>
                <a:rPr lang="vi-VN" sz="28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83163" y="1849622"/>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80371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Em</a:t>
              </a:r>
              <a:r>
                <a:rPr lang="en-US" sz="2800" b="1" dirty="0">
                  <a:solidFill>
                    <a:srgbClr val="FF0000"/>
                  </a:solidFill>
                  <a:latin typeface="+mj-lt"/>
                </a:rPr>
                <a:t> </a:t>
              </a:r>
              <a:r>
                <a:rPr lang="en-US" sz="2800" b="1" dirty="0" err="1">
                  <a:solidFill>
                    <a:srgbClr val="FF0000"/>
                  </a:solidFill>
                  <a:latin typeface="+mj-lt"/>
                </a:rPr>
                <a:t>nhớ</a:t>
              </a:r>
              <a:r>
                <a:rPr lang="en-US" sz="2800" b="1" dirty="0">
                  <a:solidFill>
                    <a:srgbClr val="FF0000"/>
                  </a:solidFill>
                  <a:latin typeface="+mj-lt"/>
                </a:rPr>
                <a:t> </a:t>
              </a:r>
              <a:r>
                <a:rPr lang="en-US" sz="2800" b="1" dirty="0" err="1">
                  <a:solidFill>
                    <a:srgbClr val="FF0000"/>
                  </a:solidFill>
                  <a:latin typeface="+mj-lt"/>
                </a:rPr>
                <a:t>nhất</a:t>
              </a:r>
              <a:r>
                <a:rPr lang="en-US" sz="2800" b="1" dirty="0">
                  <a:solidFill>
                    <a:srgbClr val="FF0000"/>
                  </a:solidFill>
                  <a:latin typeface="+mj-lt"/>
                </a:rPr>
                <a:t> </a:t>
              </a:r>
              <a:r>
                <a:rPr lang="en-US" sz="2800" b="1" dirty="0" err="1">
                  <a:solidFill>
                    <a:srgbClr val="FF0000"/>
                  </a:solidFill>
                  <a:latin typeface="+mj-lt"/>
                </a:rPr>
                <a:t>câu</a:t>
              </a:r>
              <a:r>
                <a:rPr lang="en-US" sz="2800" b="1" dirty="0">
                  <a:solidFill>
                    <a:srgbClr val="FF0000"/>
                  </a:solidFill>
                  <a:latin typeface="+mj-lt"/>
                </a:rPr>
                <a:t> </a:t>
              </a:r>
              <a:r>
                <a:rPr lang="en-US" sz="2800" b="1" dirty="0" err="1">
                  <a:solidFill>
                    <a:srgbClr val="FF0000"/>
                  </a:solidFill>
                  <a:latin typeface="+mj-lt"/>
                </a:rPr>
                <a:t>văn</a:t>
              </a:r>
              <a:r>
                <a:rPr lang="en-US" sz="2800" b="1" dirty="0">
                  <a:solidFill>
                    <a:srgbClr val="FF0000"/>
                  </a:solidFill>
                  <a:latin typeface="+mj-lt"/>
                </a:rPr>
                <a:t> </a:t>
              </a:r>
              <a:r>
                <a:rPr lang="en-US" sz="2800" b="1" dirty="0" err="1">
                  <a:solidFill>
                    <a:srgbClr val="FF0000"/>
                  </a:solidFill>
                  <a:latin typeface="+mj-lt"/>
                </a:rPr>
                <a:t>nào</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bài</a:t>
              </a:r>
              <a:r>
                <a:rPr lang="en-US" sz="2800" b="1" dirty="0">
                  <a:solidFill>
                    <a:srgbClr val="FF0000"/>
                  </a:solidFill>
                  <a:latin typeface="+mj-lt"/>
                </a:rPr>
                <a:t>? </a:t>
              </a:r>
              <a:r>
                <a:rPr lang="en-US" sz="2800" b="1" dirty="0" err="1">
                  <a:solidFill>
                    <a:srgbClr val="FF0000"/>
                  </a:solidFill>
                  <a:latin typeface="+mj-lt"/>
                </a:rPr>
                <a:t>Vì</a:t>
              </a:r>
              <a:r>
                <a:rPr lang="en-US" sz="2800" b="1" dirty="0">
                  <a:solidFill>
                    <a:srgbClr val="FF0000"/>
                  </a:solidFill>
                  <a:latin typeface="+mj-lt"/>
                </a:rPr>
                <a:t> </a:t>
              </a:r>
              <a:r>
                <a:rPr lang="en-US" sz="2800" b="1" dirty="0" err="1">
                  <a:solidFill>
                    <a:srgbClr val="FF0000"/>
                  </a:solidFill>
                  <a:latin typeface="+mj-lt"/>
                </a:rPr>
                <a:t>sao</a:t>
              </a:r>
              <a:r>
                <a:rPr lang="en-US" sz="2800" b="1" dirty="0">
                  <a:solidFill>
                    <a:srgbClr val="FF0000"/>
                  </a:solidFill>
                  <a:latin typeface="+mj-lt"/>
                </a:rPr>
                <a:t>?</a:t>
              </a: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mj-lt"/>
                </a:rPr>
                <a:t>Trả</a:t>
              </a:r>
              <a:r>
                <a:rPr lang="en-US" sz="2800" b="1" dirty="0">
                  <a:solidFill>
                    <a:srgbClr val="FF0000"/>
                  </a:solidFill>
                  <a:latin typeface="+mj-lt"/>
                </a:rPr>
                <a:t> </a:t>
              </a:r>
              <a:r>
                <a:rPr lang="en-US" sz="2800" b="1" dirty="0" err="1">
                  <a:solidFill>
                    <a:srgbClr val="FF0000"/>
                  </a:solidFill>
                  <a:latin typeface="+mj-lt"/>
                </a:rPr>
                <a:t>lời</a:t>
              </a:r>
              <a:r>
                <a:rPr lang="en-US" sz="2800" b="1" dirty="0">
                  <a:solidFill>
                    <a:srgbClr val="FF0000"/>
                  </a:solidFill>
                  <a:latin typeface="+mj-lt"/>
                </a:rPr>
                <a:t> </a:t>
              </a:r>
              <a:r>
                <a:rPr lang="en-US" sz="2800" b="1" dirty="0" err="1">
                  <a:solidFill>
                    <a:srgbClr val="FF0000"/>
                  </a:solidFill>
                  <a:latin typeface="+mj-lt"/>
                </a:rPr>
                <a:t>theo</a:t>
              </a:r>
              <a:r>
                <a:rPr lang="en-US" sz="2800" b="1" dirty="0">
                  <a:solidFill>
                    <a:srgbClr val="FF0000"/>
                  </a:solidFill>
                  <a:latin typeface="+mj-lt"/>
                </a:rPr>
                <a:t> </a:t>
              </a:r>
              <a:r>
                <a:rPr lang="en-US" sz="2800" b="1" dirty="0" err="1">
                  <a:solidFill>
                    <a:srgbClr val="FF0000"/>
                  </a:solidFill>
                  <a:latin typeface="+mj-lt"/>
                </a:rPr>
                <a:t>suy</a:t>
              </a:r>
              <a:r>
                <a:rPr lang="en-US" sz="2800" b="1" dirty="0">
                  <a:solidFill>
                    <a:srgbClr val="FF0000"/>
                  </a:solidFill>
                  <a:latin typeface="+mj-lt"/>
                </a:rPr>
                <a:t> </a:t>
              </a:r>
              <a:r>
                <a:rPr lang="en-US" sz="2800" b="1" dirty="0" err="1">
                  <a:solidFill>
                    <a:srgbClr val="FF0000"/>
                  </a:solidFill>
                  <a:latin typeface="+mj-lt"/>
                </a:rPr>
                <a:t>nghĩ</a:t>
              </a:r>
              <a:r>
                <a:rPr lang="en-US" sz="2800" b="1" dirty="0">
                  <a:solidFill>
                    <a:srgbClr val="FF0000"/>
                  </a:solidFill>
                  <a:latin typeface="+mj-lt"/>
                </a:rPr>
                <a:t> </a:t>
              </a:r>
              <a:r>
                <a:rPr lang="en-US" sz="2800" b="1" dirty="0" err="1">
                  <a:solidFill>
                    <a:srgbClr val="FF0000"/>
                  </a:solidFill>
                  <a:latin typeface="+mj-lt"/>
                </a:rPr>
                <a:t>của</a:t>
              </a:r>
              <a:r>
                <a:rPr lang="en-US" sz="2800" b="1" dirty="0">
                  <a:solidFill>
                    <a:srgbClr val="FF0000"/>
                  </a:solidFill>
                  <a:latin typeface="+mj-lt"/>
                </a:rPr>
                <a:t> </a:t>
              </a:r>
              <a:r>
                <a:rPr lang="en-US" sz="2800" b="1" dirty="0" err="1">
                  <a:solidFill>
                    <a:srgbClr val="FF0000"/>
                  </a:solidFill>
                  <a:latin typeface="+mj-lt"/>
                </a:rPr>
                <a:t>em</a:t>
              </a:r>
              <a:endParaRPr lang="en-US" sz="2800" b="1" dirty="0">
                <a:solidFill>
                  <a:srgbClr val="FF0000"/>
                </a:solidFill>
                <a:latin typeface="+mj-lt"/>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70031;"/>
</p:tagLst>
</file>

<file path=ppt/tags/tag2.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2472</Words>
  <Application>Microsoft Office PowerPoint</Application>
  <PresentationFormat>Widescreen</PresentationFormat>
  <Paragraphs>168</Paragraphs>
  <Slides>40</Slides>
  <Notes>15</Notes>
  <HiddenSlides>0</HiddenSlides>
  <MMClips>12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40</vt:i4>
      </vt:variant>
    </vt:vector>
  </HeadingPairs>
  <TitlesOfParts>
    <vt:vector size="52" baseType="lpstr">
      <vt:lpstr>等线</vt:lpstr>
      <vt:lpstr>#9Slide07 Koni</vt:lpstr>
      <vt:lpstr>Arial</vt:lpstr>
      <vt:lpstr>Calibri</vt:lpstr>
      <vt:lpstr>Calibri Light</vt:lpstr>
      <vt:lpstr>Cambria</vt:lpstr>
      <vt:lpstr>Pacifico</vt:lpstr>
      <vt:lpstr>Times New Roman</vt:lpstr>
      <vt:lpstr>Office 主题​​</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56</cp:revision>
  <dcterms:created xsi:type="dcterms:W3CDTF">2023-08-29T08:29:49Z</dcterms:created>
  <dcterms:modified xsi:type="dcterms:W3CDTF">2023-10-10T12:51:08Z</dcterms:modified>
</cp:coreProperties>
</file>