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Lst>
  <p:notesMasterIdLst>
    <p:notesMasterId r:id="rId47"/>
  </p:notesMasterIdLst>
  <p:sldIdLst>
    <p:sldId id="257" r:id="rId7"/>
    <p:sldId id="259" r:id="rId8"/>
    <p:sldId id="261" r:id="rId9"/>
    <p:sldId id="262" r:id="rId10"/>
    <p:sldId id="263" r:id="rId11"/>
    <p:sldId id="265" r:id="rId12"/>
    <p:sldId id="264" r:id="rId13"/>
    <p:sldId id="266" r:id="rId14"/>
    <p:sldId id="3787" r:id="rId15"/>
    <p:sldId id="3928" r:id="rId16"/>
    <p:sldId id="3792" r:id="rId17"/>
    <p:sldId id="3824" r:id="rId18"/>
    <p:sldId id="3825" r:id="rId19"/>
    <p:sldId id="3930" r:id="rId20"/>
    <p:sldId id="3826" r:id="rId21"/>
    <p:sldId id="3936" r:id="rId22"/>
    <p:sldId id="3858" r:id="rId23"/>
    <p:sldId id="3916" r:id="rId24"/>
    <p:sldId id="3917" r:id="rId25"/>
    <p:sldId id="3892" r:id="rId26"/>
    <p:sldId id="3893" r:id="rId27"/>
    <p:sldId id="3822" r:id="rId28"/>
    <p:sldId id="3897" r:id="rId29"/>
    <p:sldId id="3899" r:id="rId30"/>
    <p:sldId id="3900" r:id="rId31"/>
    <p:sldId id="3902" r:id="rId32"/>
    <p:sldId id="3903" r:id="rId33"/>
    <p:sldId id="3920" r:id="rId34"/>
    <p:sldId id="3904" r:id="rId35"/>
    <p:sldId id="3823" r:id="rId36"/>
    <p:sldId id="3906" r:id="rId37"/>
    <p:sldId id="3931" r:id="rId38"/>
    <p:sldId id="3932" r:id="rId39"/>
    <p:sldId id="361" r:id="rId40"/>
    <p:sldId id="3933" r:id="rId41"/>
    <p:sldId id="3934" r:id="rId42"/>
    <p:sldId id="3935" r:id="rId43"/>
    <p:sldId id="3926" r:id="rId44"/>
    <p:sldId id="3929" r:id="rId45"/>
    <p:sldId id="33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93" autoAdjust="0"/>
  </p:normalViewPr>
  <p:slideViewPr>
    <p:cSldViewPr snapToGrid="0">
      <p:cViewPr varScale="1">
        <p:scale>
          <a:sx n="58" d="100"/>
          <a:sy n="58" d="100"/>
        </p:scale>
        <p:origin x="19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t>‹#›</a:t>
            </a:fld>
            <a:endParaRPr lang="en-US"/>
          </a:p>
        </p:txBody>
      </p:sp>
    </p:spTree>
    <p:extLst>
      <p:ext uri="{BB962C8B-B14F-4D97-AF65-F5344CB8AC3E}">
        <p14:creationId xmlns:p14="http://schemas.microsoft.com/office/powerpoint/2010/main" val="29512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215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969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t>2</a:t>
            </a:fld>
            <a:endParaRPr lang="en-US"/>
          </a:p>
        </p:txBody>
      </p:sp>
    </p:spTree>
    <p:extLst>
      <p:ext uri="{BB962C8B-B14F-4D97-AF65-F5344CB8AC3E}">
        <p14:creationId xmlns:p14="http://schemas.microsoft.com/office/powerpoint/2010/main" val="2012651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136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81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85952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20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951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40584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20397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866548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2023/10/9</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7258979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138575074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632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2023/10/9</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5450587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2023/10/9</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458139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2023/10/9</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9402728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2023/10/9</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80089666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2023/10/9</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1906770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1819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2023/10/9</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7743445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2023/10/9</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4575846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2023/10/9</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544092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55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827991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84864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962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06312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14880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053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69438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975282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599969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84729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807247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86889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134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2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745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11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59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971330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95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125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436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D916426E-3800-4CFA-95F6-A33203B833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4AFB2AA-ED6B-430B-9657-C146C6C1FC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065EDF9-75FA-4829-A371-5AD8DF894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50715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42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295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8276624"/>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39325146"/>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7069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182578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338844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8873478"/>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00665987"/>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653536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3824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579280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43443689"/>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80311684"/>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194702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9053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0937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6346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4919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08615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96695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174783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6626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5075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9888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53084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15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1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434730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006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72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1112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8992686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6.jpeg"/><Relationship Id="rId2" Type="http://schemas.openxmlformats.org/officeDocument/2006/relationships/slideLayout" Target="../slideLayouts/slideLayout58.xml"/><Relationship Id="rId16" Type="http://schemas.openxmlformats.org/officeDocument/2006/relationships/theme" Target="../theme/theme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215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D8A58E39-DE0F-40B1-B39E-B4E24691D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1" name="Picture 60">
            <a:extLst>
              <a:ext uri="{FF2B5EF4-FFF2-40B4-BE49-F238E27FC236}">
                <a16:creationId xmlns:a16="http://schemas.microsoft.com/office/drawing/2014/main" id="{CC88D01B-C5DB-4A1A-BD51-431B88CF91F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2" name="Picture 61">
            <a:extLst>
              <a:ext uri="{FF2B5EF4-FFF2-40B4-BE49-F238E27FC236}">
                <a16:creationId xmlns:a16="http://schemas.microsoft.com/office/drawing/2014/main" id="{23D55FD1-7CAE-44A5-A973-B151D16144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3" name="Picture 2" descr="A white circle with leaves and blue text&#10;&#10;Description automatically generated">
            <a:extLst>
              <a:ext uri="{FF2B5EF4-FFF2-40B4-BE49-F238E27FC236}">
                <a16:creationId xmlns:a16="http://schemas.microsoft.com/office/drawing/2014/main" id="{FD19C7A6-A55B-BCEE-67AD-ED4EADB7750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DCE1CCA0-179D-2387-7A79-F38E2E7998A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3132630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10/9/2023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F09FE717-ADA7-413E-05A4-568CEEB155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D411CEAE-924E-9C72-C4EF-E295E901A4C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8911856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1787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9819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32332023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jp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41.png"/><Relationship Id="rId10" Type="http://schemas.openxmlformats.org/officeDocument/2006/relationships/image" Target="../media/image58.png"/><Relationship Id="rId4" Type="http://schemas.openxmlformats.org/officeDocument/2006/relationships/image" Target="../media/image40.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62.png"/><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66.wmf"/><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notesSlide" Target="../notesSlides/notesSlide15.xml"/><Relationship Id="rId7" Type="http://schemas.openxmlformats.org/officeDocument/2006/relationships/image" Target="../media/image36.emf"/><Relationship Id="rId12"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48.emf"/><Relationship Id="rId11" Type="http://schemas.openxmlformats.org/officeDocument/2006/relationships/image" Target="../media/image65.png"/><Relationship Id="rId5" Type="http://schemas.openxmlformats.org/officeDocument/2006/relationships/image" Target="../media/image47.emf"/><Relationship Id="rId10" Type="http://schemas.openxmlformats.org/officeDocument/2006/relationships/image" Target="../media/image51.emf"/><Relationship Id="rId4" Type="http://schemas.openxmlformats.org/officeDocument/2006/relationships/image" Target="../media/image67.png"/><Relationship Id="rId9" Type="http://schemas.openxmlformats.org/officeDocument/2006/relationships/image" Target="../media/image50.emf"/></Relationships>
</file>

<file path=ppt/slides/_rels/slide19.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notesSlide" Target="../notesSlides/notesSlide16.xml"/><Relationship Id="rId7" Type="http://schemas.openxmlformats.org/officeDocument/2006/relationships/image" Target="../media/image37.emf"/><Relationship Id="rId12" Type="http://schemas.openxmlformats.org/officeDocument/2006/relationships/image" Target="../media/image70.wmf"/><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36.emf"/><Relationship Id="rId11" Type="http://schemas.openxmlformats.org/officeDocument/2006/relationships/image" Target="../media/image65.png"/><Relationship Id="rId5" Type="http://schemas.openxmlformats.org/officeDocument/2006/relationships/image" Target="../media/image48.emf"/><Relationship Id="rId10" Type="http://schemas.openxmlformats.org/officeDocument/2006/relationships/image" Target="../media/image69.png"/><Relationship Id="rId4" Type="http://schemas.openxmlformats.org/officeDocument/2006/relationships/image" Target="../media/image47.emf"/><Relationship Id="rId9" Type="http://schemas.openxmlformats.org/officeDocument/2006/relationships/image" Target="../media/image51.em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0.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g"/><Relationship Id="rId10" Type="http://schemas.openxmlformats.org/officeDocument/2006/relationships/image" Target="../media/image16.png"/><Relationship Id="rId4" Type="http://schemas.openxmlformats.org/officeDocument/2006/relationships/notesSlide" Target="../notesSlides/notesSlide2.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36.emf"/><Relationship Id="rId12"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emf"/><Relationship Id="rId11" Type="http://schemas.openxmlformats.org/officeDocument/2006/relationships/image" Target="../media/image56.png"/><Relationship Id="rId5" Type="http://schemas.openxmlformats.org/officeDocument/2006/relationships/image" Target="../media/image47.emf"/><Relationship Id="rId10" Type="http://schemas.openxmlformats.org/officeDocument/2006/relationships/image" Target="../media/image51.emf"/><Relationship Id="rId4" Type="http://schemas.openxmlformats.org/officeDocument/2006/relationships/image" Target="../media/image72.png"/><Relationship Id="rId9" Type="http://schemas.openxmlformats.org/officeDocument/2006/relationships/image" Target="../media/image50.emf"/><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55.emf"/><Relationship Id="rId3" Type="http://schemas.openxmlformats.org/officeDocument/2006/relationships/image" Target="../media/image71.png"/><Relationship Id="rId7" Type="http://schemas.openxmlformats.org/officeDocument/2006/relationships/image" Target="../media/image36.emf"/><Relationship Id="rId12"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emf"/><Relationship Id="rId11" Type="http://schemas.openxmlformats.org/officeDocument/2006/relationships/image" Target="../media/image56.png"/><Relationship Id="rId5" Type="http://schemas.openxmlformats.org/officeDocument/2006/relationships/image" Target="../media/image47.emf"/><Relationship Id="rId10" Type="http://schemas.openxmlformats.org/officeDocument/2006/relationships/image" Target="../media/image51.emf"/><Relationship Id="rId4" Type="http://schemas.openxmlformats.org/officeDocument/2006/relationships/image" Target="../media/image72.png"/><Relationship Id="rId9" Type="http://schemas.openxmlformats.org/officeDocument/2006/relationships/image" Target="../media/image50.emf"/><Relationship Id="rId1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78.png"/><Relationship Id="rId5" Type="http://schemas.openxmlformats.org/officeDocument/2006/relationships/image" Target="../media/image36.emf"/><Relationship Id="rId10" Type="http://schemas.openxmlformats.org/officeDocument/2006/relationships/image" Target="../media/image64.png"/><Relationship Id="rId4" Type="http://schemas.openxmlformats.org/officeDocument/2006/relationships/image" Target="../media/image48.emf"/><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8.jpg"/><Relationship Id="rId7" Type="http://schemas.microsoft.com/office/2007/relationships/hdphoto" Target="../media/hdphoto4.wdp"/><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46.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9.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62.png"/><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wmf"/><Relationship Id="rId3" Type="http://schemas.openxmlformats.org/officeDocument/2006/relationships/control" Target="../activeX/activeX6.xml"/><Relationship Id="rId7" Type="http://schemas.openxmlformats.org/officeDocument/2006/relationships/image" Target="../media/image83.png"/><Relationship Id="rId12" Type="http://schemas.openxmlformats.org/officeDocument/2006/relationships/image" Target="../media/image88.wmf"/><Relationship Id="rId2" Type="http://schemas.openxmlformats.org/officeDocument/2006/relationships/control" Target="../activeX/activeX5.xml"/><Relationship Id="rId1" Type="http://schemas.openxmlformats.org/officeDocument/2006/relationships/control" Target="../activeX/activeX4.xml"/><Relationship Id="rId6" Type="http://schemas.openxmlformats.org/officeDocument/2006/relationships/notesSlide" Target="../notesSlides/notesSlide31.xml"/><Relationship Id="rId11" Type="http://schemas.openxmlformats.org/officeDocument/2006/relationships/image" Target="../media/image87.png"/><Relationship Id="rId5" Type="http://schemas.openxmlformats.org/officeDocument/2006/relationships/slideLayout" Target="../slideLayouts/slideLayout52.xml"/><Relationship Id="rId15" Type="http://schemas.openxmlformats.org/officeDocument/2006/relationships/image" Target="../media/image91.wmf"/><Relationship Id="rId10" Type="http://schemas.openxmlformats.org/officeDocument/2006/relationships/image" Target="../media/image86.png"/><Relationship Id="rId4" Type="http://schemas.openxmlformats.org/officeDocument/2006/relationships/control" Target="../activeX/activeX7.xml"/><Relationship Id="rId9" Type="http://schemas.openxmlformats.org/officeDocument/2006/relationships/image" Target="../media/image85.png"/><Relationship Id="rId14" Type="http://schemas.openxmlformats.org/officeDocument/2006/relationships/image" Target="../media/image90.wmf"/></Relationships>
</file>

<file path=ppt/slides/_rels/slide35.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93.emf"/><Relationship Id="rId5" Type="http://schemas.openxmlformats.org/officeDocument/2006/relationships/image" Target="../media/image48.emf"/><Relationship Id="rId10" Type="http://schemas.openxmlformats.org/officeDocument/2006/relationships/image" Target="../media/image51.emf"/><Relationship Id="rId4" Type="http://schemas.openxmlformats.org/officeDocument/2006/relationships/image" Target="../media/image47.emf"/><Relationship Id="rId9" Type="http://schemas.openxmlformats.org/officeDocument/2006/relationships/image" Target="../media/image50.emf"/></Relationships>
</file>

<file path=ppt/slides/_rels/slide37.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94.png"/><Relationship Id="rId5" Type="http://schemas.openxmlformats.org/officeDocument/2006/relationships/image" Target="../media/image48.emf"/><Relationship Id="rId10" Type="http://schemas.openxmlformats.org/officeDocument/2006/relationships/image" Target="../media/image51.emf"/><Relationship Id="rId4" Type="http://schemas.openxmlformats.org/officeDocument/2006/relationships/image" Target="../media/image47.emf"/><Relationship Id="rId9" Type="http://schemas.openxmlformats.org/officeDocument/2006/relationships/image" Target="../media/image50.emf"/></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9.png"/><Relationship Id="rId3" Type="http://schemas.openxmlformats.org/officeDocument/2006/relationships/image" Target="../media/image46.png"/><Relationship Id="rId7" Type="http://schemas.openxmlformats.org/officeDocument/2006/relationships/image" Target="../media/image35.png"/><Relationship Id="rId12"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98.png"/><Relationship Id="rId5" Type="http://schemas.openxmlformats.org/officeDocument/2006/relationships/image" Target="../media/image72.png"/><Relationship Id="rId10" Type="http://schemas.openxmlformats.org/officeDocument/2006/relationships/image" Target="../media/image52.png"/><Relationship Id="rId4" Type="http://schemas.openxmlformats.org/officeDocument/2006/relationships/image" Target="../media/image71.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9.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6.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5.png"/><Relationship Id="rId16" Type="http://schemas.openxmlformats.org/officeDocument/2006/relationships/image" Target="../media/image30.png"/><Relationship Id="rId20" Type="http://schemas.openxmlformats.org/officeDocument/2006/relationships/image" Target="../media/image31.png"/><Relationship Id="rId1" Type="http://schemas.openxmlformats.org/officeDocument/2006/relationships/slideLayout" Target="../slideLayouts/slideLayout30.xml"/><Relationship Id="rId6" Type="http://schemas.openxmlformats.org/officeDocument/2006/relationships/slide" Target="slide5.xml"/><Relationship Id="rId11" Type="http://schemas.openxmlformats.org/officeDocument/2006/relationships/image" Target="../media/image28.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27.png"/><Relationship Id="rId14" Type="http://schemas.openxmlformats.org/officeDocument/2006/relationships/image" Target="../media/image29.png"/><Relationship Id="rId22"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100.png"/><Relationship Id="rId1" Type="http://schemas.openxmlformats.org/officeDocument/2006/relationships/slideLayout" Target="../slideLayouts/slideLayout58.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g"/><Relationship Id="rId7" Type="http://schemas.openxmlformats.org/officeDocument/2006/relationships/image" Target="../media/image37.emf"/><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Đọc đúng từ ngữ, câu, đoạn và toàn bộ câu chuyện Bức tường có nhiều phép lạ.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0"/>
          <a:stretch>
            <a:fillRect/>
          </a:stretch>
        </p:blipFill>
        <p:spPr>
          <a:xfrm>
            <a:off x="3408589" y="579223"/>
            <a:ext cx="5084505" cy="1012024"/>
          </a:xfrm>
          <a:prstGeom prst="rect">
            <a:avLst/>
          </a:prstGeom>
        </p:spPr>
      </p:pic>
      <p:sp>
        <p:nvSpPr>
          <p:cNvPr id="4" name="Google Shape;3046;p30">
            <a:extLst>
              <a:ext uri="{FF2B5EF4-FFF2-40B4-BE49-F238E27FC236}">
                <a16:creationId xmlns:a16="http://schemas.microsoft.com/office/drawing/2014/main" id="{B0F71DD8-3222-D4F3-35E0-1CD9A5178436}"/>
              </a:ext>
            </a:extLst>
          </p:cNvPr>
          <p:cNvSpPr txBox="1">
            <a:spLocks/>
          </p:cNvSpPr>
          <p:nvPr/>
        </p:nvSpPr>
        <p:spPr>
          <a:xfrm>
            <a:off x="1044965" y="223894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Biết đọc diễn cảm các từ ngữ và các đoạn hội thoại phù hợp với tâm lý, cảm xúc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Google Shape;3046;p30">
            <a:extLst>
              <a:ext uri="{FF2B5EF4-FFF2-40B4-BE49-F238E27FC236}">
                <a16:creationId xmlns:a16="http://schemas.microsoft.com/office/drawing/2014/main" id="{C6E15BB1-99EB-1B9C-8B90-0F63E3BCDDA9}"/>
              </a:ext>
            </a:extLst>
          </p:cNvPr>
          <p:cNvSpPr txBox="1">
            <a:spLocks/>
          </p:cNvSpPr>
          <p:nvPr/>
        </p:nvSpPr>
        <p:spPr>
          <a:xfrm>
            <a:off x="1035440" y="30866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Nhận biết được các sự việc xảy ra trong câu chuyện.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Google Shape;3046;p30">
            <a:extLst>
              <a:ext uri="{FF2B5EF4-FFF2-40B4-BE49-F238E27FC236}">
                <a16:creationId xmlns:a16="http://schemas.microsoft.com/office/drawing/2014/main" id="{8E993F57-68E4-F540-F3F4-EF7EC323A0DE}"/>
              </a:ext>
            </a:extLst>
          </p:cNvPr>
          <p:cNvSpPr txBox="1">
            <a:spLocks/>
          </p:cNvSpPr>
          <p:nvPr/>
        </p:nvSpPr>
        <p:spPr>
          <a:xfrm>
            <a:off x="1016390" y="359149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Hiểu suy nghĩ, cảm xúc của nhân vật dựa vào hành động, việc làm và lời nói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Google Shape;3046;p30">
            <a:extLst>
              <a:ext uri="{FF2B5EF4-FFF2-40B4-BE49-F238E27FC236}">
                <a16:creationId xmlns:a16="http://schemas.microsoft.com/office/drawing/2014/main" id="{5ED12B1A-44CB-ACC0-5B0F-0D6F1A5A8B98}"/>
              </a:ext>
            </a:extLst>
          </p:cNvPr>
          <p:cNvSpPr txBox="1">
            <a:spLocks/>
          </p:cNvSpPr>
          <p:nvPr/>
        </p:nvSpPr>
        <p:spPr>
          <a:xfrm>
            <a:off x="1025915" y="443922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Calibri" panose="020F0502020204030204" pitchFamily="34" charset="0"/>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rPr>
              <a:t>Tay </a:t>
            </a:r>
            <a:r>
              <a:rPr kumimoji="0" lang="en-US" sz="6000" b="1" i="0" u="none" strike="noStrike" kern="1200" cap="none" spc="0" normalizeH="0" baseline="0" noProof="0" dirty="0" err="1">
                <a:ln>
                  <a:noFill/>
                </a:ln>
                <a:solidFill>
                  <a:srgbClr val="F8077A"/>
                </a:solidFill>
                <a:effectLst/>
                <a:uLnTx/>
                <a:uFillTx/>
                <a:latin typeface="Calibri" panose="020F0502020204030204" pitchFamily="34" charset="0"/>
                <a:cs typeface="Calibri" panose="020F0502020204030204" pitchFamily="34" charset="0"/>
              </a:rPr>
              <a:t>dò</a:t>
            </a:r>
            <a:endPar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p>
          <a:p>
            <a:r>
              <a:rPr lang="vi-VN" sz="2200" dirty="0">
                <a:latin typeface="Calibri" panose="020F0502020204030204" pitchFamily="34" charset="0"/>
                <a:cs typeface="Calibri" panose="020F0502020204030204" pitchFamily="34" charset="0"/>
              </a:rPr>
              <a:t>Bố hiểu ngay,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p>
        </p:txBody>
      </p:sp>
    </p:spTree>
    <p:extLst>
      <p:ext uri="{BB962C8B-B14F-4D97-AF65-F5344CB8AC3E}">
        <p14:creationId xmlns:p14="http://schemas.microsoft.com/office/powerpoint/2010/main" val="34412170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id="{E9ED456F-D685-79D6-7DD7-7B8566B37393}"/>
              </a:ext>
            </a:extLst>
          </p:cNvPr>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p>
        </p:txBody>
      </p:sp>
      <p:sp>
        <p:nvSpPr>
          <p:cNvPr id="12" name="矩形: 圆角 30">
            <a:extLst>
              <a:ext uri="{FF2B5EF4-FFF2-40B4-BE49-F238E27FC236}">
                <a16:creationId xmlns:a16="http://schemas.microsoft.com/office/drawing/2014/main" id="{79F04AAD-1532-A00D-100F-D8D4D07CAD2D}"/>
              </a:ext>
            </a:extLst>
          </p:cNvPr>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6080FB35-A1D0-7FA7-07B8-E71AADE6F5BF}"/>
              </a:ext>
            </a:extLst>
          </p:cNvPr>
          <p:cNvPicPr>
            <a:picLocks noChangeAspect="1"/>
          </p:cNvPicPr>
          <p:nvPr/>
        </p:nvPicPr>
        <p:blipFill>
          <a:blip r:embed="rId12"/>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F4F5AE28-7060-7685-C338-19C609A43DEB}"/>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BE1BDB7A-5B9A-3CF8-0EBB-B3C64798DDAC}"/>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36AD8B56-B916-BF1A-487E-8F918C5C81B9}"/>
              </a:ext>
            </a:extLst>
          </p:cNvPr>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1061CE0F-98FD-2786-6A42-842E68AEDC7D}"/>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C3DBF778-52B8-564B-8F60-19AA469635FE}"/>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AA861613-3855-DB59-BC44-2C10F7A94AD7}"/>
              </a:ext>
            </a:extLst>
          </p:cNvPr>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CC173E-5736-5DB3-4903-E1E431445C02}"/>
              </a:ext>
            </a:extLst>
          </p:cNvPr>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A1F0E69B-AE86-90F8-A677-92E39D7279AB}"/>
              </a:ext>
            </a:extLst>
          </p:cNvPr>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60C576EC-EFB8-5CCF-7DAA-A121ED98D552}"/>
              </a:ext>
            </a:extLst>
          </p:cNvPr>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id="{9F86DE02-18B5-DA2F-7DCD-1CA03ECFBB69}"/>
              </a:ext>
            </a:extLst>
          </p:cNvPr>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id="{827208EA-3D60-3C3F-537D-D4673D8747AE}"/>
              </a:ext>
            </a:extLst>
          </p:cNvPr>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054747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sp>
        <p:nvSpPr>
          <p:cNvPr id="9" name="Text Box 8"/>
          <p:cNvSpPr txBox="1"/>
          <p:nvPr/>
        </p:nvSpPr>
        <p:spPr>
          <a:xfrm>
            <a:off x="495300" y="1901159"/>
            <a:ext cx="11696700" cy="433439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p:txBody>
      </p:sp>
      <p:pic>
        <p:nvPicPr>
          <p:cNvPr id="2" name="图片 1"/>
          <p:cNvPicPr>
            <a:picLocks noChangeAspect="1"/>
          </p:cNvPicPr>
          <p:nvPr/>
        </p:nvPicPr>
        <p:blipFill>
          <a:blip r:embed="rId4"/>
          <a:stretch>
            <a:fillRect/>
          </a:stretch>
        </p:blipFill>
        <p:spPr>
          <a:xfrm>
            <a:off x="168805" y="1638142"/>
            <a:ext cx="464163" cy="691814"/>
          </a:xfrm>
          <a:prstGeom prst="rect">
            <a:avLst/>
          </a:prstGeom>
        </p:spPr>
      </p:pic>
      <p:pic>
        <p:nvPicPr>
          <p:cNvPr id="3" name="Picture 2">
            <a:extLst>
              <a:ext uri="{FF2B5EF4-FFF2-40B4-BE49-F238E27FC236}">
                <a16:creationId xmlns:a16="http://schemas.microsoft.com/office/drawing/2014/main" id="{3429A09E-6499-46CE-FF70-DC0138C9F533}"/>
              </a:ext>
            </a:extLst>
          </p:cNvPr>
          <p:cNvPicPr>
            <a:picLocks noChangeAspect="1"/>
          </p:cNvPicPr>
          <p:nvPr/>
        </p:nvPicPr>
        <p:blipFill>
          <a:blip r:embed="rId5"/>
          <a:stretch>
            <a:fillRect/>
          </a:stretch>
        </p:blipFill>
        <p:spPr>
          <a:xfrm>
            <a:off x="146101" y="-198168"/>
            <a:ext cx="4676037" cy="1091279"/>
          </a:xfrm>
          <a:prstGeom prst="rect">
            <a:avLst/>
          </a:prstGeom>
        </p:spPr>
      </p:pic>
    </p:spTree>
    <p:controls>
      <mc:AlternateContent xmlns:mc="http://schemas.openxmlformats.org/markup-compatibility/2006">
        <mc:Choice xmlns:v="urn:schemas-microsoft-com:vml" Requires="v">
          <p:control name="TextBox1" r:id="rId1" imgW="6324480" imgH="1143000"/>
        </mc:Choice>
        <mc:Fallback>
          <p:control name="TextBox1" r:id="rId1" imgW="6324480" imgH="1143000">
            <p:pic>
              <p:nvPicPr>
                <p:cNvPr id="4" name="TextBox1">
                  <a:extLst>
                    <a:ext uri="{FF2B5EF4-FFF2-40B4-BE49-F238E27FC236}">
                      <a16:creationId xmlns:a16="http://schemas.microsoft.com/office/drawing/2014/main" id="{AD49C6E5-71C3-3A1B-02E5-63C7DDEEB638}"/>
                    </a:ext>
                  </a:extLst>
                </p:cNvPr>
                <p:cNvPicPr>
                  <a:picLocks/>
                </p:cNvPicPr>
                <p:nvPr/>
              </p:nvPicPr>
              <p:blipFill>
                <a:blip r:embed="rId6"/>
                <a:stretch>
                  <a:fillRect/>
                </a:stretch>
              </p:blipFill>
              <p:spPr>
                <a:xfrm>
                  <a:off x="5330952" y="228898"/>
                  <a:ext cx="6327648" cy="1142702"/>
                </a:xfrm>
                <a:prstGeom prst="rect">
                  <a:avLst/>
                </a:prstGeom>
              </p:spPr>
            </p:pic>
          </p:control>
        </mc:Fallback>
      </mc:AlternateContent>
    </p:controls>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4"/>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p>
        </p:txBody>
      </p:sp>
      <p:pic>
        <p:nvPicPr>
          <p:cNvPr id="2" name="Picture 1">
            <a:extLst>
              <a:ext uri="{FF2B5EF4-FFF2-40B4-BE49-F238E27FC236}">
                <a16:creationId xmlns:a16="http://schemas.microsoft.com/office/drawing/2014/main" id="{932B4E61-B173-61B6-B3CF-56CFEDCF8E34}"/>
              </a:ext>
            </a:extLst>
          </p:cNvPr>
          <p:cNvPicPr>
            <a:picLocks noChangeAspect="1"/>
          </p:cNvPicPr>
          <p:nvPr/>
        </p:nvPicPr>
        <p:blipFill>
          <a:blip r:embed="rId11"/>
          <a:stretch>
            <a:fillRect/>
          </a:stretch>
        </p:blipFill>
        <p:spPr>
          <a:xfrm>
            <a:off x="191821" y="-179880"/>
            <a:ext cx="4676037" cy="1091279"/>
          </a:xfrm>
          <a:prstGeom prst="rect">
            <a:avLst/>
          </a:prstGeom>
        </p:spPr>
      </p:pic>
    </p:spTree>
    <p:controls>
      <mc:AlternateContent xmlns:mc="http://schemas.openxmlformats.org/markup-compatibility/2006">
        <mc:Choice xmlns:v="urn:schemas-microsoft-com:vml" Requires="v">
          <p:control name="TextBox1" r:id="rId1" imgW="6032520" imgH="1143000"/>
        </mc:Choice>
        <mc:Fallback>
          <p:control name="TextBox1" r:id="rId1" imgW="6032520" imgH="1143000">
            <p:pic>
              <p:nvPicPr>
                <p:cNvPr id="4" name="TextBox1">
                  <a:extLst>
                    <a:ext uri="{FF2B5EF4-FFF2-40B4-BE49-F238E27FC236}">
                      <a16:creationId xmlns:a16="http://schemas.microsoft.com/office/drawing/2014/main" id="{E1531552-B5F4-5379-22C5-30F88F021EA1}"/>
                    </a:ext>
                  </a:extLst>
                </p:cNvPr>
                <p:cNvPicPr>
                  <a:picLocks/>
                </p:cNvPicPr>
                <p:nvPr/>
              </p:nvPicPr>
              <p:blipFill>
                <a:blip r:embed="rId12"/>
                <a:stretch>
                  <a:fillRect/>
                </a:stretch>
              </p:blipFill>
              <p:spPr>
                <a:xfrm>
                  <a:off x="5980176" y="164890"/>
                  <a:ext cx="6033379" cy="1142702"/>
                </a:xfrm>
                <a:prstGeom prst="rect">
                  <a:avLst/>
                </a:prstGeom>
              </p:spPr>
            </p:pic>
          </p:control>
        </mc:Fallback>
      </mc:AlternateContent>
    </p:controls>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p>
        </p:txBody>
      </p:sp>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0"/>
          <a:stretch>
            <a:fillRect/>
          </a:stretch>
        </p:blipFill>
        <p:spPr>
          <a:xfrm>
            <a:off x="69850" y="1151890"/>
            <a:ext cx="420370" cy="842645"/>
          </a:xfrm>
          <a:prstGeom prst="rect">
            <a:avLst/>
          </a:prstGeom>
        </p:spPr>
      </p:pic>
      <p:pic>
        <p:nvPicPr>
          <p:cNvPr id="2" name="Picture 1">
            <a:extLst>
              <a:ext uri="{FF2B5EF4-FFF2-40B4-BE49-F238E27FC236}">
                <a16:creationId xmlns:a16="http://schemas.microsoft.com/office/drawing/2014/main" id="{D197E74C-C027-4E6D-A0A0-D700E0DCEDD9}"/>
              </a:ext>
            </a:extLst>
          </p:cNvPr>
          <p:cNvPicPr>
            <a:picLocks noChangeAspect="1"/>
          </p:cNvPicPr>
          <p:nvPr/>
        </p:nvPicPr>
        <p:blipFill>
          <a:blip r:embed="rId11"/>
          <a:stretch>
            <a:fillRect/>
          </a:stretch>
        </p:blipFill>
        <p:spPr>
          <a:xfrm>
            <a:off x="200965" y="-317040"/>
            <a:ext cx="4676037" cy="1091279"/>
          </a:xfrm>
          <a:prstGeom prst="rect">
            <a:avLst/>
          </a:prstGeom>
        </p:spPr>
      </p:pic>
      <p:cxnSp>
        <p:nvCxnSpPr>
          <p:cNvPr id="4" name="Straight Connector 3">
            <a:extLst>
              <a:ext uri="{FF2B5EF4-FFF2-40B4-BE49-F238E27FC236}">
                <a16:creationId xmlns:a16="http://schemas.microsoft.com/office/drawing/2014/main" id="{7EAB0AD3-2DD8-1853-B47D-7E93EA5E9CCE}"/>
              </a:ext>
            </a:extLst>
          </p:cNvPr>
          <p:cNvCxnSpPr>
            <a:cxnSpLocks/>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FAE7EE-D5AF-B8B0-0F67-5080EA64E3BA}"/>
              </a:ext>
            </a:extLst>
          </p:cNvPr>
          <p:cNvCxnSpPr>
            <a:cxnSpLocks/>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825844-3A2C-1F5B-0B66-AAE54A81ECC0}"/>
              </a:ext>
            </a:extLst>
          </p:cNvPr>
          <p:cNvCxnSpPr>
            <a:cxnSpLocks/>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39B24C-6787-C433-0101-14508E71B892}"/>
              </a:ext>
            </a:extLst>
          </p:cNvPr>
          <p:cNvCxnSpPr>
            <a:cxnSpLocks/>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58672E-6B33-1FEB-2021-8C6F0B5AA21F}"/>
              </a:ext>
            </a:extLst>
          </p:cNvPr>
          <p:cNvCxnSpPr>
            <a:cxnSpLocks/>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A03C3C-211A-6BB1-6EDE-9D59CDCA0AB6}"/>
              </a:ext>
            </a:extLst>
          </p:cNvPr>
          <p:cNvCxnSpPr>
            <a:cxnSpLocks/>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070680" imgH="1035000"/>
        </mc:Choice>
        <mc:Fallback>
          <p:control name="TextBox1" r:id="rId1" imgW="6070680" imgH="1035000">
            <p:pic>
              <p:nvPicPr>
                <p:cNvPr id="3" name="TextBox1">
                  <a:extLst>
                    <a:ext uri="{FF2B5EF4-FFF2-40B4-BE49-F238E27FC236}">
                      <a16:creationId xmlns:a16="http://schemas.microsoft.com/office/drawing/2014/main" id="{F4C92401-BC68-7526-0DC7-D2655E706A77}"/>
                    </a:ext>
                  </a:extLst>
                </p:cNvPr>
                <p:cNvPicPr>
                  <a:picLocks/>
                </p:cNvPicPr>
                <p:nvPr/>
              </p:nvPicPr>
              <p:blipFill>
                <a:blip r:embed="rId12"/>
                <a:stretch>
                  <a:fillRect/>
                </a:stretch>
              </p:blipFill>
              <p:spPr>
                <a:xfrm>
                  <a:off x="5797296" y="128016"/>
                  <a:ext cx="6069955" cy="1033272"/>
                </a:xfrm>
                <a:prstGeom prst="rect">
                  <a:avLst/>
                </a:prstGeom>
              </p:spPr>
            </p:pic>
          </p:control>
        </mc:Fallback>
      </mc:AlternateContent>
    </p:controls>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idx="4294967295"/>
          </p:nvPr>
        </p:nvSpPr>
        <p:spPr>
          <a:xfrm>
            <a:off x="1764821" y="221428"/>
            <a:ext cx="9144000" cy="13716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8" name="Picture 17"/>
            <p:cNvPicPr>
              <a:picLocks noChangeAspect="1"/>
            </p:cNvPicPr>
            <p:nvPr/>
          </p:nvPicPr>
          <p:blipFill>
            <a:blip r:embed="rId12"/>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2" name="Picture 1">
            <a:extLst>
              <a:ext uri="{FF2B5EF4-FFF2-40B4-BE49-F238E27FC236}">
                <a16:creationId xmlns:a16="http://schemas.microsoft.com/office/drawing/2014/main" id="{728A43C4-A56C-4E1D-FFCF-707D2888C9D0}"/>
              </a:ext>
            </a:extLst>
          </p:cNvPr>
          <p:cNvPicPr>
            <a:picLocks noChangeAspect="1"/>
          </p:cNvPicPr>
          <p:nvPr/>
        </p:nvPicPr>
        <p:blipFill>
          <a:blip r:embed="rId14"/>
          <a:stretch>
            <a:fillRect/>
          </a:stretch>
        </p:blipFill>
        <p:spPr>
          <a:xfrm>
            <a:off x="146101" y="-216456"/>
            <a:ext cx="467603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3"/>
          <a:stretch>
            <a:fillRect/>
          </a:stretch>
        </p:blipFill>
        <p:spPr>
          <a:xfrm>
            <a:off x="432435" y="3023235"/>
            <a:ext cx="2057400" cy="2670810"/>
          </a:xfrm>
          <a:prstGeom prst="rect">
            <a:avLst/>
          </a:prstGeom>
        </p:spPr>
      </p:pic>
      <p:pic>
        <p:nvPicPr>
          <p:cNvPr id="3" name="Picture 2">
            <a:extLst>
              <a:ext uri="{FF2B5EF4-FFF2-40B4-BE49-F238E27FC236}">
                <a16:creationId xmlns:a16="http://schemas.microsoft.com/office/drawing/2014/main" id="{01E082BF-CE9C-8C2B-5021-7053ECC68460}"/>
              </a:ext>
            </a:extLst>
          </p:cNvPr>
          <p:cNvPicPr>
            <a:picLocks noChangeAspect="1"/>
          </p:cNvPicPr>
          <p:nvPr/>
        </p:nvPicPr>
        <p:blipFill>
          <a:blip r:embed="rId14"/>
          <a:stretch>
            <a:fillRect/>
          </a:stretch>
        </p:blipFill>
        <p:spPr>
          <a:xfrm>
            <a:off x="-243730" y="0"/>
            <a:ext cx="11985775" cy="99373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0"/>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id="{A1453097-8FF4-4BA0-415A-D19EA8634139}"/>
              </a:ext>
            </a:extLst>
          </p:cNvPr>
          <p:cNvPicPr>
            <a:picLocks noChangeAspect="1"/>
          </p:cNvPicPr>
          <p:nvPr/>
        </p:nvPicPr>
        <p:blipFill>
          <a:blip r:embed="rId4"/>
          <a:stretch>
            <a:fillRect/>
          </a:stretch>
        </p:blipFill>
        <p:spPr>
          <a:xfrm>
            <a:off x="6270308" y="4185848"/>
            <a:ext cx="5921692" cy="2607381"/>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sinh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vùng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cao</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phải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tiếng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hồ</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điểm</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trường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con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chữ</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Bây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giờ</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miền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xuôi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ơi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hãy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giúp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đạp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nhé</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trả</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lời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đúng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hỏi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extLst>
      <p:ext uri="{BB962C8B-B14F-4D97-AF65-F5344CB8AC3E}">
        <p14:creationId xmlns:p14="http://schemas.microsoft.com/office/powerpoint/2010/main" val="9332152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p>
        </p:txBody>
      </p:sp>
    </p:spTree>
    <p:extLst>
      <p:ext uri="{BB962C8B-B14F-4D97-AF65-F5344CB8AC3E}">
        <p14:creationId xmlns:p14="http://schemas.microsoft.com/office/powerpoint/2010/main" val="33801474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p>
          </p:txBody>
        </p:sp>
      </p:grpSp>
      <p:pic>
        <p:nvPicPr>
          <p:cNvPr id="17" name="Picture 16">
            <a:extLst>
              <a:ext uri="{FF2B5EF4-FFF2-40B4-BE49-F238E27FC236}">
                <a16:creationId xmlns:a16="http://schemas.microsoft.com/office/drawing/2014/main" id="{F0337FB5-8C19-099E-9FA1-BCBD95559549}"/>
              </a:ext>
            </a:extLst>
          </p:cNvPr>
          <p:cNvPicPr>
            <a:picLocks noChangeAspect="1"/>
          </p:cNvPicPr>
          <p:nvPr/>
        </p:nvPicPr>
        <p:blipFill>
          <a:blip r:embed="rId14"/>
          <a:stretch>
            <a:fillRect/>
          </a:stretch>
        </p:blipFill>
        <p:spPr>
          <a:xfrm>
            <a:off x="1941249" y="1910891"/>
            <a:ext cx="9181372" cy="3078747"/>
          </a:xfrm>
          <a:prstGeom prst="rect">
            <a:avLst/>
          </a:prstGeom>
        </p:spPr>
      </p:pic>
    </p:spTree>
    <p:extLst>
      <p:ext uri="{BB962C8B-B14F-4D97-AF65-F5344CB8AC3E}">
        <p14:creationId xmlns:p14="http://schemas.microsoft.com/office/powerpoint/2010/main" val="161462332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a:rPr>
              <a:t>1</a:t>
            </a:r>
            <a:r>
              <a:rPr lang="en-US" sz="3600" b="1" kern="0" dirty="0">
                <a:solidFill>
                  <a:srgbClr val="002060"/>
                </a:solidFill>
                <a:latin typeface="Cambria" panose="02040503050406030204" pitchFamily="18" charset="0"/>
                <a:ea typeface="Cambria" panose="02040503050406030204" pitchFamily="18" charset="0"/>
                <a:sym typeface="Arial"/>
              </a:rPr>
              <a:t>.</a:t>
            </a:r>
            <a:r>
              <a:rPr lang="vi-VN" sz="3600" b="1" kern="0" dirty="0">
                <a:solidFill>
                  <a:srgbClr val="002060"/>
                </a:solidFill>
                <a:latin typeface="Cambria" panose="02040503050406030204" pitchFamily="18" charset="0"/>
                <a:ea typeface="Cambria" panose="02040503050406030204" pitchFamily="18" charset="0"/>
                <a:sym typeface="Arial"/>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8" name="Group 7">
            <a:extLst>
              <a:ext uri="{FF2B5EF4-FFF2-40B4-BE49-F238E27FC236}">
                <a16:creationId xmlns:a16="http://schemas.microsoft.com/office/drawing/2014/main" id="{4431B592-E467-A60F-AEAC-330B2430E418}"/>
              </a:ext>
            </a:extLst>
          </p:cNvPr>
          <p:cNvGrpSpPr/>
          <p:nvPr/>
        </p:nvGrpSpPr>
        <p:grpSpPr>
          <a:xfrm>
            <a:off x="401866" y="1551910"/>
            <a:ext cx="3873809" cy="1866900"/>
            <a:chOff x="4239491" y="2666650"/>
            <a:chExt cx="3267547" cy="1704808"/>
          </a:xfrm>
        </p:grpSpPr>
        <p:pic>
          <p:nvPicPr>
            <p:cNvPr id="18" name="Picture 17">
              <a:extLst>
                <a:ext uri="{FF2B5EF4-FFF2-40B4-BE49-F238E27FC236}">
                  <a16:creationId xmlns:a16="http://schemas.microsoft.com/office/drawing/2014/main" id="{E16CF467-8F92-1131-EEAB-34349B80514C}"/>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a:extLst>
                <a:ext uri="{FF2B5EF4-FFF2-40B4-BE49-F238E27FC236}">
                  <a16:creationId xmlns:a16="http://schemas.microsoft.com/office/drawing/2014/main" id="{CFF660C2-0A8B-69F4-37A0-8FF06B15320C}"/>
                </a:ext>
              </a:extLst>
            </p:cNvPr>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3C327748-9839-8C17-FADA-74B5F899F8B3}"/>
              </a:ext>
            </a:extLst>
          </p:cNvPr>
          <p:cNvGrpSpPr/>
          <p:nvPr/>
        </p:nvGrpSpPr>
        <p:grpSpPr>
          <a:xfrm>
            <a:off x="6143447" y="1530645"/>
            <a:ext cx="3873809" cy="1911277"/>
            <a:chOff x="4239491" y="2666650"/>
            <a:chExt cx="3267547" cy="1745332"/>
          </a:xfrm>
        </p:grpSpPr>
        <p:pic>
          <p:nvPicPr>
            <p:cNvPr id="21" name="Picture 20">
              <a:extLst>
                <a:ext uri="{FF2B5EF4-FFF2-40B4-BE49-F238E27FC236}">
                  <a16:creationId xmlns:a16="http://schemas.microsoft.com/office/drawing/2014/main" id="{BA87F13D-A22F-F573-341F-66DA3195528D}"/>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a:extLst>
                <a:ext uri="{FF2B5EF4-FFF2-40B4-BE49-F238E27FC236}">
                  <a16:creationId xmlns:a16="http://schemas.microsoft.com/office/drawing/2014/main" id="{DFF3CC99-6799-762B-7100-F1279A13692D}"/>
                </a:ext>
              </a:extLst>
            </p:cNvPr>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31595FE2-DA3E-F58F-FEC2-93EE64DAFFBD}"/>
              </a:ext>
            </a:extLst>
          </p:cNvPr>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D8A7FBFC-7960-0600-B7E7-24950366A7A9}"/>
              </a:ext>
            </a:extLst>
          </p:cNvPr>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06015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a:t>
            </a:r>
            <a:r>
              <a:rPr lang="vi-VN" sz="3600" b="1" kern="0" dirty="0">
                <a:solidFill>
                  <a:srgbClr val="002060"/>
                </a:solidFill>
                <a:latin typeface="Cambria" panose="02040503050406030204" pitchFamily="18" charset="0"/>
                <a:ea typeface="Cambria" panose="02040503050406030204" pitchFamily="18" charset="0"/>
                <a:sym typeface="Arial"/>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4" name="Bong bóng Lời nói: Hình chữ nhật với Góc Tròn 11">
            <a:extLst>
              <a:ext uri="{FF2B5EF4-FFF2-40B4-BE49-F238E27FC236}">
                <a16:creationId xmlns:a16="http://schemas.microsoft.com/office/drawing/2014/main" id="{3BBFAC00-49DB-E550-3DFF-4E5848A734F3}"/>
              </a:ext>
            </a:extLst>
          </p:cNvPr>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a:extLst>
              <a:ext uri="{FF2B5EF4-FFF2-40B4-BE49-F238E27FC236}">
                <a16:creationId xmlns:a16="http://schemas.microsoft.com/office/drawing/2014/main" id="{4102064C-9427-33F0-AC93-211D5B95806B}"/>
              </a:ext>
            </a:extLst>
          </p:cNvPr>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A3F177AD-F6A5-DD58-F858-849C553BAF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extLst>
      <p:ext uri="{BB962C8B-B14F-4D97-AF65-F5344CB8AC3E}">
        <p14:creationId xmlns:p14="http://schemas.microsoft.com/office/powerpoint/2010/main" val="41841815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85750" y="297874"/>
            <a:ext cx="127825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Arrow: Right 6">
            <a:hlinkClick r:id="rId24" action="ppaction://hlinksldjump"/>
            <a:extLst>
              <a:ext uri="{FF2B5EF4-FFF2-40B4-BE49-F238E27FC236}">
                <a16:creationId xmlns:a16="http://schemas.microsoft.com/office/drawing/2014/main" id="{8A9FC6EF-6D87-437A-8AE2-7A4516E4B483}"/>
              </a:ext>
            </a:extLst>
          </p:cNvPr>
          <p:cNvSpPr/>
          <p:nvPr/>
        </p:nvSpPr>
        <p:spPr>
          <a:xfrm>
            <a:off x="10668000" y="5985592"/>
            <a:ext cx="1314450" cy="73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77687"/>
            <a:ext cx="6387280" cy="3584713"/>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ysClr val="windowText" lastClr="000000"/>
                </a:solidFill>
                <a:latin typeface="Times New Roman" pitchFamily="18" charset="0"/>
                <a:cs typeface="Times New Roman" pitchFamily="18" charset="0"/>
              </a:rPr>
              <a:t>Đọc</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lại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và</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cho</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biết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để</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làm</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thỏ</a:t>
            </a:r>
            <a:r>
              <a:rPr lang="en-US" sz="3600" dirty="0">
                <a:solidFill>
                  <a:sysClr val="windowText" lastClr="000000"/>
                </a:solidFill>
                <a:latin typeface="Times New Roman" pitchFamily="18" charset="0"/>
                <a:cs typeface="Times New Roman" pitchFamily="18" charset="0"/>
              </a:rPr>
              <a:t> con </a:t>
            </a:r>
            <a:r>
              <a:rPr lang="en-US" sz="3600" dirty="0" err="1">
                <a:solidFill>
                  <a:sysClr val="windowText" lastClr="000000"/>
                </a:solidFill>
                <a:latin typeface="Times New Roman" pitchFamily="18" charset="0"/>
                <a:cs typeface="Times New Roman" pitchFamily="18" charset="0"/>
              </a:rPr>
              <a:t>bằng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giấy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cần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mấy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bước</a:t>
            </a:r>
            <a:r>
              <a:rPr lang="en-US" sz="3600"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3 </a:t>
            </a:r>
            <a:r>
              <a:rPr kumimoji="0" lang="en-US" sz="4800" b="1"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bước</a:t>
            </a:r>
            <a:endPar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p:txBody>
      </p:sp>
      <p:sp>
        <p:nvSpPr>
          <p:cNvPr id="10" name="Right Arrow 9">
            <a:hlinkClick r:id="rId8" action="ppaction://hlinksldjump"/>
          </p:cNvPr>
          <p:cNvSpPr/>
          <p:nvPr/>
        </p:nvSpPr>
        <p:spPr>
          <a:xfrm>
            <a:off x="10737665" y="57431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3305" y="331685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35496" y="2822714"/>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72359" y="178905"/>
            <a:ext cx="5288684" cy="2584174"/>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4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Nêu</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lại</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bước</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1 </a:t>
            </a:r>
            <a:r>
              <a:rPr lang="en-US" sz="4400" dirty="0" err="1">
                <a:solidFill>
                  <a:sysClr val="windowText" lastClr="000000"/>
                </a:solidFill>
                <a:latin typeface="Times New Roman" pitchFamily="18" charset="0"/>
                <a:cs typeface="Times New Roman" pitchFamily="18" charset="0"/>
              </a:rPr>
              <a:t>để</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làm</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thỏ</a:t>
            </a:r>
            <a:r>
              <a:rPr lang="en-US" sz="4400" dirty="0">
                <a:solidFill>
                  <a:sysClr val="windowText" lastClr="000000"/>
                </a:solidFill>
                <a:latin typeface="Times New Roman" pitchFamily="18" charset="0"/>
                <a:cs typeface="Times New Roman" pitchFamily="18" charset="0"/>
              </a:rPr>
              <a:t> con </a:t>
            </a:r>
            <a:r>
              <a:rPr lang="en-US" sz="4400" dirty="0" err="1">
                <a:solidFill>
                  <a:sysClr val="windowText" lastClr="000000"/>
                </a:solidFill>
                <a:latin typeface="Times New Roman" pitchFamily="18" charset="0"/>
                <a:cs typeface="Times New Roman" pitchFamily="18" charset="0"/>
              </a:rPr>
              <a:t>bằng</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giấy</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11" name="Right Arrow 10">
            <a:hlinkClick r:id="rId7" action="ppaction://hlinksldjump"/>
          </p:cNvPr>
          <p:cNvSpPr/>
          <p:nvPr/>
        </p:nvSpPr>
        <p:spPr>
          <a:xfrm>
            <a:off x="10556957" y="568879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Cloud Callout 8">
            <a:extLst>
              <a:ext uri="{FF2B5EF4-FFF2-40B4-BE49-F238E27FC236}">
                <a16:creationId xmlns:a16="http://schemas.microsoft.com/office/drawing/2014/main" id="{49732D7B-8329-409F-B284-D15DFF7AAF74}"/>
              </a:ext>
            </a:extLst>
          </p:cNvPr>
          <p:cNvSpPr/>
          <p:nvPr/>
        </p:nvSpPr>
        <p:spPr>
          <a:xfrm>
            <a:off x="3637722" y="2922104"/>
            <a:ext cx="4740965" cy="3195744"/>
          </a:xfrm>
          <a:prstGeom prst="wedgeRoundRectCallout">
            <a:avLst>
              <a:gd name="adj1" fmla="val 61767"/>
              <a:gd name="adj2" fmla="val -6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20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0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000" dirty="0">
                <a:solidFill>
                  <a:prstClr val="black"/>
                </a:solidFill>
                <a:latin typeface="Calibri" panose="020F0502020204030204" pitchFamily="34" charset="0"/>
                <a:cs typeface="Calibri" panose="020F0502020204030204" pitchFamily="34" charset="0"/>
              </a:rPr>
              <a:t>- </a:t>
            </a:r>
            <a:r>
              <a:rPr lang="vi-VN" sz="2000" dirty="0">
                <a:solidFill>
                  <a:prstClr val="black"/>
                </a:solidFill>
                <a:latin typeface="Calibri" panose="020F0502020204030204" pitchFamily="34" charset="0"/>
                <a:cs typeface="Calibri" panose="020F0502020204030204" pitchFamily="34" charset="0"/>
              </a:rPr>
              <a:t>Cắt đế từ giấy màu (như hình bên).</a:t>
            </a:r>
            <a:endParaRPr lang="en-US"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53" presetClass="entr" presetSubtype="16"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454634" y="3097051"/>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56616"/>
            <a:ext cx="6859720" cy="2096711"/>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Nêu</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nội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dung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chính</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bài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3068349" y="3097051"/>
            <a:ext cx="7054030" cy="3550269"/>
          </a:xfrm>
          <a:prstGeom prst="cloudCallout">
            <a:avLst>
              <a:gd name="adj1" fmla="val 58326"/>
              <a:gd name="adj2" fmla="val -4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Times New Roman" pitchFamily="18" charset="0"/>
                <a:cs typeface="Times New Roman" pitchFamily="18" charset="0"/>
              </a:rPr>
              <a:t>Bài đọc hướng dẫn cách làm ra chú thỏ con từ giấy. Đây là món đồ chơi thú vị và thể hiện được sự sáng tạo của người làm.</a:t>
            </a:r>
          </a:p>
        </p:txBody>
      </p:sp>
      <p:sp>
        <p:nvSpPr>
          <p:cNvPr id="8" name="Right Arrow 7">
            <a:hlinkClick r:id="rId8" action="ppaction://hlinksldjump"/>
          </p:cNvPr>
          <p:cNvSpPr/>
          <p:nvPr/>
        </p:nvSpPr>
        <p:spPr>
          <a:xfrm>
            <a:off x="9785881" y="578920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itchFamily="18" charset="0"/>
                <a:cs typeface="Times New Roman"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Chia</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sẻ</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trước</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27546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18307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3"/>
          <a:stretch>
            <a:fillRect/>
          </a:stretch>
        </p:blipFill>
        <p:spPr>
          <a:xfrm>
            <a:off x="2540196" y="3553499"/>
            <a:ext cx="7187807"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4"/>
          <a:stretch>
            <a:fillRect/>
          </a:stretch>
        </p:blipFill>
        <p:spPr>
          <a:xfrm>
            <a:off x="595780" y="1898798"/>
            <a:ext cx="2389839" cy="245080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9"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ssolve">
                                      <p:cBhvr>
                                        <p:cTn id="78" dur="1000"/>
                                        <p:tgtEl>
                                          <p:spTgt spid="73"/>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par>
                                <p:cTn id="94" presetID="22" presetClass="entr" presetSubtype="4"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barn(inVertical)">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2711</Words>
  <Application>Microsoft Office PowerPoint</Application>
  <PresentationFormat>Widescreen</PresentationFormat>
  <Paragraphs>216</Paragraphs>
  <Slides>40</Slides>
  <Notes>36</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40</vt:i4>
      </vt:variant>
    </vt:vector>
  </HeadingPairs>
  <TitlesOfParts>
    <vt:vector size="56" baseType="lpstr">
      <vt:lpstr>等线</vt:lpstr>
      <vt:lpstr>等线 Light</vt:lpstr>
      <vt:lpstr>UVN Bach Dang Nang</vt:lpstr>
      <vt:lpstr>印品黑体</vt:lpstr>
      <vt:lpstr>Arial</vt:lpstr>
      <vt:lpstr>Calibri</vt:lpstr>
      <vt:lpstr>Calibri Light</vt:lpstr>
      <vt:lpstr>Cambria</vt:lpstr>
      <vt:lpstr>Times New Roman</vt:lpstr>
      <vt:lpstr>Wingdings</vt:lpstr>
      <vt:lpstr>Office 主题​​</vt:lpstr>
      <vt:lpstr>1_Office 主题​​</vt:lpstr>
      <vt:lpstr>1_Office Theme</vt:lpstr>
      <vt:lpstr>2_Office Theme</vt:lpstr>
      <vt:lpstr>3_Office Theme</vt:lpstr>
      <vt:lpstr>2_Office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42</cp:revision>
  <dcterms:created xsi:type="dcterms:W3CDTF">2023-09-18T00:59:17Z</dcterms:created>
  <dcterms:modified xsi:type="dcterms:W3CDTF">2023-10-09T14:05:02Z</dcterms:modified>
</cp:coreProperties>
</file>