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1" r:id="rId22"/>
    <p:sldId id="332" r:id="rId23"/>
    <p:sldId id="333" r:id="rId24"/>
    <p:sldId id="335" r:id="rId25"/>
    <p:sldId id="336" r:id="rId26"/>
    <p:sldId id="337" r:id="rId27"/>
    <p:sldId id="360" r:id="rId28"/>
    <p:sldId id="321" r:id="rId29"/>
    <p:sldId id="342" r:id="rId30"/>
    <p:sldId id="341" r:id="rId31"/>
    <p:sldId id="361" r:id="rId32"/>
    <p:sldId id="362" r:id="rId33"/>
    <p:sldId id="338" r:id="rId34"/>
    <p:sldId id="339" r:id="rId35"/>
    <p:sldId id="346"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102" d="100"/>
          <a:sy n="102" d="100"/>
        </p:scale>
        <p:origin x="3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D67A1E32-1722-404A-96C2-41645D658B04}"/>
    <pc:docChg chg="modSld">
      <pc:chgData name="Vu Ngoc" userId="fffb6e34-3192-4eae-9516-df7d5337df8e" providerId="ADAL" clId="{D67A1E32-1722-404A-96C2-41645D658B04}" dt="2023-10-15T01:12:56.272" v="26" actId="14100"/>
      <pc:docMkLst>
        <pc:docMk/>
      </pc:docMkLst>
      <pc:sldChg chg="setBg">
        <pc:chgData name="Vu Ngoc" userId="fffb6e34-3192-4eae-9516-df7d5337df8e" providerId="ADAL" clId="{D67A1E32-1722-404A-96C2-41645D658B04}" dt="2023-10-15T01:11:43.344" v="19"/>
        <pc:sldMkLst>
          <pc:docMk/>
          <pc:sldMk cId="2022713805" sldId="327"/>
        </pc:sldMkLst>
      </pc:sldChg>
      <pc:sldChg chg="modSp mod">
        <pc:chgData name="Vu Ngoc" userId="fffb6e34-3192-4eae-9516-df7d5337df8e" providerId="ADAL" clId="{D67A1E32-1722-404A-96C2-41645D658B04}" dt="2023-10-15T01:12:27.803" v="23" actId="20577"/>
        <pc:sldMkLst>
          <pc:docMk/>
          <pc:sldMk cId="3743784172" sldId="333"/>
        </pc:sldMkLst>
        <pc:spChg chg="mod">
          <ac:chgData name="Vu Ngoc" userId="fffb6e34-3192-4eae-9516-df7d5337df8e" providerId="ADAL" clId="{D67A1E32-1722-404A-96C2-41645D658B04}" dt="2023-10-15T01:12:27.803" v="23" actId="20577"/>
          <ac:spMkLst>
            <pc:docMk/>
            <pc:sldMk cId="3743784172" sldId="333"/>
            <ac:spMk id="19" creationId="{DBA72D80-5121-0721-0353-7268CE1F8B5C}"/>
          </ac:spMkLst>
        </pc:spChg>
      </pc:sldChg>
      <pc:sldChg chg="modSp mod">
        <pc:chgData name="Vu Ngoc" userId="fffb6e34-3192-4eae-9516-df7d5337df8e" providerId="ADAL" clId="{D67A1E32-1722-404A-96C2-41645D658B04}" dt="2023-10-15T01:12:56.272" v="26" actId="14100"/>
        <pc:sldMkLst>
          <pc:docMk/>
          <pc:sldMk cId="2068157968" sldId="336"/>
        </pc:sldMkLst>
        <pc:spChg chg="mod">
          <ac:chgData name="Vu Ngoc" userId="fffb6e34-3192-4eae-9516-df7d5337df8e" providerId="ADAL" clId="{D67A1E32-1722-404A-96C2-41645D658B04}" dt="2023-10-15T01:12:51.561" v="24" actId="14100"/>
          <ac:spMkLst>
            <pc:docMk/>
            <pc:sldMk cId="2068157968" sldId="336"/>
            <ac:spMk id="13" creationId="{99C2E582-3C25-B6F6-C3B2-FB49B05B2A59}"/>
          </ac:spMkLst>
        </pc:spChg>
        <pc:grpChg chg="mod">
          <ac:chgData name="Vu Ngoc" userId="fffb6e34-3192-4eae-9516-df7d5337df8e" providerId="ADAL" clId="{D67A1E32-1722-404A-96C2-41645D658B04}" dt="2023-10-15T01:12:56.272" v="26" actId="14100"/>
          <ac:grpSpMkLst>
            <pc:docMk/>
            <pc:sldMk cId="2068157968" sldId="336"/>
            <ac:grpSpMk id="9" creationId="{CA006E81-2C45-231C-9F1F-0EA01D0578BF}"/>
          </ac:grpSpMkLst>
        </pc:grpChg>
      </pc:sldChg>
      <pc:sldChg chg="modSp">
        <pc:chgData name="Vu Ngoc" userId="fffb6e34-3192-4eae-9516-df7d5337df8e" providerId="ADAL" clId="{D67A1E32-1722-404A-96C2-41645D658B04}" dt="2023-10-15T01:04:08.305" v="3"/>
        <pc:sldMkLst>
          <pc:docMk/>
          <pc:sldMk cId="3154277779" sldId="346"/>
        </pc:sldMkLst>
        <pc:graphicFrameChg chg="mod">
          <ac:chgData name="Vu Ngoc" userId="fffb6e34-3192-4eae-9516-df7d5337df8e" providerId="ADAL" clId="{D67A1E32-1722-404A-96C2-41645D658B04}" dt="2023-10-15T01:04:08.305" v="3"/>
          <ac:graphicFrameMkLst>
            <pc:docMk/>
            <pc:sldMk cId="3154277779" sldId="346"/>
            <ac:graphicFrameMk id="20" creationId="{FC9AA1BB-DB57-F302-2A0F-31FEEA8ABA98}"/>
          </ac:graphicFrameMkLst>
        </pc:graphicFrameChg>
      </pc:sldChg>
      <pc:sldChg chg="modSp">
        <pc:chgData name="Vu Ngoc" userId="fffb6e34-3192-4eae-9516-df7d5337df8e" providerId="ADAL" clId="{D67A1E32-1722-404A-96C2-41645D658B04}" dt="2023-10-15T01:04:08.165" v="0"/>
        <pc:sldMkLst>
          <pc:docMk/>
          <pc:sldMk cId="2725086202" sldId="356"/>
        </pc:sldMkLst>
        <pc:graphicFrameChg chg="mod">
          <ac:chgData name="Vu Ngoc" userId="fffb6e34-3192-4eae-9516-df7d5337df8e" providerId="ADAL" clId="{D67A1E32-1722-404A-96C2-41645D658B04}" dt="2023-10-15T01:04:08.165" v="0"/>
          <ac:graphicFrameMkLst>
            <pc:docMk/>
            <pc:sldMk cId="2725086202" sldId="356"/>
            <ac:graphicFrameMk id="19" creationId="{7CBD64D3-91AA-96FB-E4E8-F11105DEA029}"/>
          </ac:graphicFrameMkLst>
        </pc:graphicFrameChg>
      </pc:sldChg>
      <pc:sldChg chg="modSp">
        <pc:chgData name="Vu Ngoc" userId="fffb6e34-3192-4eae-9516-df7d5337df8e" providerId="ADAL" clId="{D67A1E32-1722-404A-96C2-41645D658B04}" dt="2023-10-15T01:04:08.290" v="1"/>
        <pc:sldMkLst>
          <pc:docMk/>
          <pc:sldMk cId="3027845041" sldId="358"/>
        </pc:sldMkLst>
        <pc:graphicFrameChg chg="mod">
          <ac:chgData name="Vu Ngoc" userId="fffb6e34-3192-4eae-9516-df7d5337df8e" providerId="ADAL" clId="{D67A1E32-1722-404A-96C2-41645D658B04}" dt="2023-10-15T01:04:08.290" v="1"/>
          <ac:graphicFrameMkLst>
            <pc:docMk/>
            <pc:sldMk cId="3027845041" sldId="358"/>
            <ac:graphicFrameMk id="19" creationId="{7CBD64D3-91AA-96FB-E4E8-F11105DEA029}"/>
          </ac:graphicFrameMkLst>
        </pc:graphicFrameChg>
      </pc:sldChg>
      <pc:sldChg chg="modSp">
        <pc:chgData name="Vu Ngoc" userId="fffb6e34-3192-4eae-9516-df7d5337df8e" providerId="ADAL" clId="{D67A1E32-1722-404A-96C2-41645D658B04}" dt="2023-10-15T01:04:08.290" v="2"/>
        <pc:sldMkLst>
          <pc:docMk/>
          <pc:sldMk cId="1757059309" sldId="359"/>
        </pc:sldMkLst>
        <pc:graphicFrameChg chg="mod">
          <ac:chgData name="Vu Ngoc" userId="fffb6e34-3192-4eae-9516-df7d5337df8e" providerId="ADAL" clId="{D67A1E32-1722-404A-96C2-41645D658B04}" dt="2023-10-15T01:04:08.290" v="2"/>
          <ac:graphicFrameMkLst>
            <pc:docMk/>
            <pc:sldMk cId="1757059309" sldId="359"/>
            <ac:graphicFrameMk id="19" creationId="{7CBD64D3-91AA-96FB-E4E8-F11105DEA02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5.wmf"/><Relationship Id="rId2" Type="http://schemas.openxmlformats.org/officeDocument/2006/relationships/slideLayout" Target="../slideLayouts/slideLayout6.xml"/><Relationship Id="rId1" Type="http://schemas.openxmlformats.org/officeDocument/2006/relationships/control" Target="../activeX/activeX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
        <p:nvSpPr>
          <p:cNvPr id="14" name="TextBox 13">
            <a:extLst>
              <a:ext uri="{FF2B5EF4-FFF2-40B4-BE49-F238E27FC236}">
                <a16:creationId xmlns:a16="http://schemas.microsoft.com/office/drawing/2014/main" id="{EFDFA3B8-93C7-FB39-E641-427227E934CA}"/>
              </a:ext>
            </a:extLst>
          </p:cNvPr>
          <p:cNvSpPr txBox="1"/>
          <p:nvPr/>
        </p:nvSpPr>
        <p:spPr>
          <a:xfrm>
            <a:off x="3219451" y="5153025"/>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809530" y="2413100"/>
            <a:ext cx="10751849"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24724" y="2618525"/>
              <a:ext cx="3946090" cy="1631655"/>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2448</Words>
  <Application>Microsoft Office PowerPoint</Application>
  <PresentationFormat>Widescreen</PresentationFormat>
  <Paragraphs>131</Paragraphs>
  <Slides>36</Slides>
  <Notes>21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等线</vt:lpstr>
      <vt:lpstr>#9Slide02 Noi dung dai</vt:lpstr>
      <vt:lpstr>#9Slide03 Arima Madurai Black</vt:lpstr>
      <vt:lpstr>Arial</vt:lpstr>
      <vt:lpstr>Calibri</vt:lpstr>
      <vt:lpstr>Calibri Light</vt:lpstr>
      <vt:lpstr>Cambay</vt:lpstr>
      <vt:lpstr>Chango</vt:lpstr>
      <vt:lpstr>Montserrat</vt:lpstr>
      <vt:lpstr>Paprika</vt:lpstr>
      <vt:lpstr>Segoe UI Historic</vt:lpstr>
      <vt:lpstr>SVN-Poky's</vt:lpstr>
      <vt:lpstr>Times New Roman</vt:lpstr>
      <vt:lpstr>UVN Bach Dang Nang</vt:lpstr>
      <vt:lpstr>Wingdings</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Ngoc</cp:lastModifiedBy>
  <cp:revision>55</cp:revision>
  <dcterms:created xsi:type="dcterms:W3CDTF">2023-08-06T03:04:44Z</dcterms:created>
  <dcterms:modified xsi:type="dcterms:W3CDTF">2023-10-15T02:42:46Z</dcterms:modified>
</cp:coreProperties>
</file>