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 id="2147483693" r:id="rId4"/>
  </p:sldMasterIdLst>
  <p:notesMasterIdLst>
    <p:notesMasterId r:id="rId42"/>
  </p:notesMasterIdLst>
  <p:sldIdLst>
    <p:sldId id="296" r:id="rId5"/>
    <p:sldId id="658" r:id="rId6"/>
    <p:sldId id="656" r:id="rId7"/>
    <p:sldId id="657" r:id="rId8"/>
    <p:sldId id="659" r:id="rId9"/>
    <p:sldId id="660" r:id="rId10"/>
    <p:sldId id="661" r:id="rId11"/>
    <p:sldId id="662" r:id="rId12"/>
    <p:sldId id="663" r:id="rId13"/>
    <p:sldId id="664" r:id="rId14"/>
    <p:sldId id="665" r:id="rId15"/>
    <p:sldId id="666" r:id="rId16"/>
    <p:sldId id="667" r:id="rId17"/>
    <p:sldId id="668" r:id="rId18"/>
    <p:sldId id="669" r:id="rId19"/>
    <p:sldId id="671" r:id="rId20"/>
    <p:sldId id="323" r:id="rId21"/>
    <p:sldId id="324" r:id="rId22"/>
    <p:sldId id="672" r:id="rId23"/>
    <p:sldId id="673" r:id="rId24"/>
    <p:sldId id="338" r:id="rId25"/>
    <p:sldId id="11692" r:id="rId26"/>
    <p:sldId id="653" r:id="rId27"/>
    <p:sldId id="648" r:id="rId28"/>
    <p:sldId id="655" r:id="rId29"/>
    <p:sldId id="647" r:id="rId30"/>
    <p:sldId id="649" r:id="rId31"/>
    <p:sldId id="650" r:id="rId32"/>
    <p:sldId id="651" r:id="rId33"/>
    <p:sldId id="652" r:id="rId34"/>
    <p:sldId id="654" r:id="rId35"/>
    <p:sldId id="674" r:id="rId36"/>
    <p:sldId id="675" r:id="rId37"/>
    <p:sldId id="676" r:id="rId38"/>
    <p:sldId id="677" r:id="rId39"/>
    <p:sldId id="678" r:id="rId40"/>
    <p:sldId id="116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2023/8/10</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2023/8/10</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2023/8/10</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2023/8/10</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2023/8/10</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2023/8/10</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2023/8/10</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2023/8/10</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2023/8/10</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8/10/2023</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658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1207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184377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1047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07374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0434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3363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9655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7398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98090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52927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2023/8/10</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890AF64-9D0A-F6D1-BBB7-ECAB9C4426D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43470" y="320747"/>
            <a:ext cx="1980757" cy="1980757"/>
          </a:xfrm>
          <a:prstGeom prst="rect">
            <a:avLst/>
          </a:prstGeom>
        </p:spPr>
      </p:pic>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8/10/2023</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3785218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9.pn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xml"/><Relationship Id="rId7"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40.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4.png"/><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6.xml"/><Relationship Id="rId5" Type="http://schemas.openxmlformats.org/officeDocument/2006/relationships/image" Target="../media/image52.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26.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facebook.com/huongthaoGAD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media1.mp3"/><Relationship Id="rId7" Type="http://schemas.openxmlformats.org/officeDocument/2006/relationships/slide" Target="slide26.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slideLayout" Target="../slideLayouts/slideLayout9.xml"/><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66.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68.png"/><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70.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9.png"/><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image" Target="../media/image67.png"/><Relationship Id="rId5" Type="http://schemas.openxmlformats.org/officeDocument/2006/relationships/image" Target="../media/image72.png"/><Relationship Id="rId10" Type="http://schemas.microsoft.com/office/2007/relationships/hdphoto" Target="../media/hdphoto6.wdp"/><Relationship Id="rId4" Type="http://schemas.openxmlformats.org/officeDocument/2006/relationships/image" Target="../media/image62.png"/><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audio" Target="../media/audio1.wav"/><Relationship Id="rId7" Type="http://schemas.openxmlformats.org/officeDocument/2006/relationships/image" Target="../media/image67.png"/><Relationship Id="rId2" Type="http://schemas.openxmlformats.org/officeDocument/2006/relationships/slideLayout" Target="../slideLayouts/slideLayout9.xml"/><Relationship Id="rId1" Type="http://schemas.openxmlformats.org/officeDocument/2006/relationships/tags" Target="../tags/tag27.xml"/><Relationship Id="rId6" Type="http://schemas.openxmlformats.org/officeDocument/2006/relationships/image" Target="../media/image72.png"/><Relationship Id="rId11" Type="http://schemas.microsoft.com/office/2007/relationships/hdphoto" Target="../media/hdphoto6.wdp"/><Relationship Id="rId5" Type="http://schemas.openxmlformats.org/officeDocument/2006/relationships/image" Target="../media/image62.png"/><Relationship Id="rId10" Type="http://schemas.openxmlformats.org/officeDocument/2006/relationships/image" Target="../media/image73.png"/><Relationship Id="rId4" Type="http://schemas.openxmlformats.org/officeDocument/2006/relationships/image" Target="../media/image61.PNG"/><Relationship Id="rId9"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80.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4.wdp"/><Relationship Id="rId12"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2.png"/><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microsoft.com/office/2007/relationships/hdphoto" Target="../media/hdphoto3.wdp"/><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sp>
        <p:nvSpPr>
          <p:cNvPr id="29" name="TextBox 28">
            <a:extLst>
              <a:ext uri="{FF2B5EF4-FFF2-40B4-BE49-F238E27FC236}">
                <a16:creationId xmlns:a16="http://schemas.microsoft.com/office/drawing/2014/main" id="{546E0BC6-C75E-15D6-03B8-BEC6AF0CDECD}"/>
              </a:ext>
            </a:extLst>
          </p:cNvPr>
          <p:cNvSpPr txBox="1"/>
          <p:nvPr/>
        </p:nvSpPr>
        <p:spPr>
          <a:xfrm>
            <a:off x="8380857" y="5008364"/>
            <a:ext cx="4658868" cy="400110"/>
          </a:xfrm>
          <a:prstGeom prst="rect">
            <a:avLst/>
          </a:prstGeom>
          <a:noFill/>
        </p:spPr>
        <p:txBody>
          <a:bodyPr wrap="square">
            <a:spAutoFit/>
          </a:bodyPr>
          <a:lstStyle/>
          <a:p>
            <a:r>
              <a:rPr lang="en-US" sz="2000" dirty="0" err="1">
                <a:solidFill>
                  <a:srgbClr val="FF0000"/>
                </a:solidFill>
                <a:latin typeface="Cambria" panose="02040503050406030204" pitchFamily="18" charset="0"/>
                <a:ea typeface="Cambria" panose="02040503050406030204" pitchFamily="18" charset="0"/>
              </a:rPr>
              <a:t>Hương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 </a:t>
            </a:r>
            <a:r>
              <a:rPr lang="en-US" sz="2000" dirty="0" err="1">
                <a:solidFill>
                  <a:srgbClr val="FF0000"/>
                </a:solidFill>
                <a:latin typeface="Cambria" panose="02040503050406030204" pitchFamily="18" charset="0"/>
                <a:ea typeface="Cambria" panose="02040503050406030204" pitchFamily="18" charset="0"/>
              </a:rPr>
              <a:t>Zalo</a:t>
            </a:r>
            <a:r>
              <a:rPr lang="en-US" sz="2000" dirty="0">
                <a:solidFill>
                  <a:srgbClr val="FF0000"/>
                </a:solidFill>
                <a:latin typeface="Cambria" panose="02040503050406030204" pitchFamily="18" charset="0"/>
                <a:ea typeface="Cambria" panose="02040503050406030204" pitchFamily="18" charset="0"/>
              </a:rPr>
              <a:t> 0972.115.126</a:t>
            </a:r>
          </a:p>
        </p:txBody>
      </p:sp>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2" name="Picture 1" descr="A close-up of a barrel&#10;&#10;Description automatically generated">
            <a:extLst>
              <a:ext uri="{FF2B5EF4-FFF2-40B4-BE49-F238E27FC236}">
                <a16:creationId xmlns:a16="http://schemas.microsoft.com/office/drawing/2014/main"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id="{FC10EF71-ED2F-5DFA-E2C7-894F52267A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id="{4D1852CD-3FFB-CAE9-A01E-598A58283B4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3" name="Picture 2">
            <a:extLst>
              <a:ext uri="{FF2B5EF4-FFF2-40B4-BE49-F238E27FC236}">
                <a16:creationId xmlns:a16="http://schemas.microsoft.com/office/drawing/2014/main"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sp>
        <p:nvSpPr>
          <p:cNvPr id="17" name="TextBox 16">
            <a:extLst>
              <a:ext uri="{FF2B5EF4-FFF2-40B4-BE49-F238E27FC236}">
                <a16:creationId xmlns:a16="http://schemas.microsoft.com/office/drawing/2014/main" id="{0FD30C9A-82B4-6EFB-8688-A1CD30CB95FD}"/>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pic>
        <p:nvPicPr>
          <p:cNvPr id="19" name="Gọi Đò">
            <a:hlinkClick r:id="" action="ppaction://media"/>
            <a:extLst>
              <a:ext uri="{FF2B5EF4-FFF2-40B4-BE49-F238E27FC236}">
                <a16:creationId xmlns:a16="http://schemas.microsoft.com/office/drawing/2014/main"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
        <p:nvSpPr>
          <p:cNvPr id="12" name="TextBox 11">
            <a:extLst>
              <a:ext uri="{FF2B5EF4-FFF2-40B4-BE49-F238E27FC236}">
                <a16:creationId xmlns:a16="http://schemas.microsoft.com/office/drawing/2014/main" id="{D8AA9D20-D395-F5A1-9252-36E19FEB71FE}"/>
              </a:ext>
            </a:extLst>
          </p:cNvPr>
          <p:cNvSpPr txBox="1"/>
          <p:nvPr/>
        </p:nvSpPr>
        <p:spPr>
          <a:xfrm>
            <a:off x="7877175" y="6488668"/>
            <a:ext cx="4397121"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
        <p:nvSpPr>
          <p:cNvPr id="21" name="TextBox 20">
            <a:extLst>
              <a:ext uri="{FF2B5EF4-FFF2-40B4-BE49-F238E27FC236}">
                <a16:creationId xmlns:a16="http://schemas.microsoft.com/office/drawing/2014/main" id="{5DF99709-EB96-7563-BE3A-885849C1B576}"/>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0972.115.126</a:t>
            </a:r>
          </a:p>
        </p:txBody>
      </p:sp>
      <p:pic>
        <p:nvPicPr>
          <p:cNvPr id="2" name="Picture 1">
            <a:extLst>
              <a:ext uri="{FF2B5EF4-FFF2-40B4-BE49-F238E27FC236}">
                <a16:creationId xmlns:a16="http://schemas.microsoft.com/office/drawing/2014/main"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7B175D2F-510E-76D9-6BA2-D4D036161129}"/>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7" name="Picture 6">
            <a:extLst>
              <a:ext uri="{FF2B5EF4-FFF2-40B4-BE49-F238E27FC236}">
                <a16:creationId xmlns:a16="http://schemas.microsoft.com/office/drawing/2014/main"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id="{174F3A4C-06D6-ED40-9194-201A38D836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id="{B044F5F9-7E7B-62EC-393D-F77D2E30C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id="{1A90486F-569C-89A3-8F99-5283C465C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id="{B97EF7AF-F489-C8ED-45D7-E0B5A3563870}"/>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a16="http://schemas.microsoft.com/office/drawing/2014/main" id="{AEA33484-F2A6-280C-6073-D9152997919B}"/>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a16="http://schemas.microsoft.com/office/drawing/2014/main"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5" name="Picture 24">
            <a:extLst>
              <a:ext uri="{FF2B5EF4-FFF2-40B4-BE49-F238E27FC236}">
                <a16:creationId xmlns:a16="http://schemas.microsoft.com/office/drawing/2014/main"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p:ext uri="{E180D4A7-C9FB-4DFB-919C-405C955672EB}">
      <p14:showEvtLst xmlns:p14="http://schemas.microsoft.com/office/powerpoint/2010/main">
        <p14:playEvt time="264" objId="20"/>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sp>
        <p:nvSpPr>
          <p:cNvPr id="29" name="TextBox 28">
            <a:extLst>
              <a:ext uri="{FF2B5EF4-FFF2-40B4-BE49-F238E27FC236}">
                <a16:creationId xmlns:a16="http://schemas.microsoft.com/office/drawing/2014/main" id="{546E0BC6-C75E-15D6-03B8-BEC6AF0CDECD}"/>
              </a:ext>
            </a:extLst>
          </p:cNvPr>
          <p:cNvSpPr txBox="1"/>
          <p:nvPr/>
        </p:nvSpPr>
        <p:spPr>
          <a:xfrm>
            <a:off x="8380857" y="5008364"/>
            <a:ext cx="46588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Hương</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Zalo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0972.115.126</a:t>
            </a:r>
          </a:p>
        </p:txBody>
      </p:sp>
      <p:pic>
        <p:nvPicPr>
          <p:cNvPr id="4" name="Picture 3" descr="A close-up of a barrel&#10;&#10;Description automatically generated">
            <a:extLst>
              <a:ext uri="{FF2B5EF4-FFF2-40B4-BE49-F238E27FC236}">
                <a16:creationId xmlns:a16="http://schemas.microsoft.com/office/drawing/2014/main"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47668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5" name="Picture 4">
            <a:extLst>
              <a:ext uri="{FF2B5EF4-FFF2-40B4-BE49-F238E27FC236}">
                <a16:creationId xmlns:a16="http://schemas.microsoft.com/office/drawing/2014/main"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Hương</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Thảo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Zalo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0972.115.126</a:t>
            </a:r>
          </a:p>
        </p:txBody>
      </p:sp>
      <p:pic>
        <p:nvPicPr>
          <p:cNvPr id="10" name="Picture 9" descr="A picture containing icon&#10;&#10;Description automatically generated">
            <a:extLst>
              <a:ext uri="{FF2B5EF4-FFF2-40B4-BE49-F238E27FC236}">
                <a16:creationId xmlns:a16="http://schemas.microsoft.com/office/drawing/2014/main"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id="{92A58CEC-DD3B-5E35-1E53-35DCFC2C93E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2783</Words>
  <Application>Microsoft Office PowerPoint</Application>
  <PresentationFormat>Widescreen</PresentationFormat>
  <Paragraphs>148</Paragraphs>
  <Slides>37</Slides>
  <Notes>7</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37</vt:i4>
      </vt:variant>
    </vt:vector>
  </HeadingPairs>
  <TitlesOfParts>
    <vt:vector size="51" baseType="lpstr">
      <vt:lpstr>等线</vt:lpstr>
      <vt:lpstr>Source Han Sans CN Medium</vt:lpstr>
      <vt:lpstr>#9Slide03 Ample</vt:lpstr>
      <vt:lpstr>#9Slide03 AmpleSoft Bold</vt:lpstr>
      <vt:lpstr>Arial</vt:lpstr>
      <vt:lpstr>Calibri</vt:lpstr>
      <vt:lpstr>Calibri Light</vt:lpstr>
      <vt:lpstr>Cambria</vt:lpstr>
      <vt:lpstr>Times New Roman</vt:lpstr>
      <vt:lpstr>UTM Mabella</vt:lpstr>
      <vt:lpstr>1_Office Theme</vt:lpstr>
      <vt:lpstr>2-0927-4</vt:lpstr>
      <vt:lpstr>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81</cp:revision>
  <dcterms:created xsi:type="dcterms:W3CDTF">2023-07-02T00:29:01Z</dcterms:created>
  <dcterms:modified xsi:type="dcterms:W3CDTF">2023-08-10T08:41:52Z</dcterms:modified>
</cp:coreProperties>
</file>