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activeX/activeX1.xml" ContentType="application/vnd.ms-office.activeX+xml"/>
  <Override PartName="/ppt/notesSlides/notesSlide4.xml" ContentType="application/vnd.openxmlformats-officedocument.presentationml.notesSlide+xml"/>
  <Override PartName="/ppt/theme/themeOverride10.xml" ContentType="application/vnd.openxmlformats-officedocument.themeOverride+xml"/>
  <Override PartName="/ppt/activeX/activeX2.xml" ContentType="application/vnd.ms-office.activeX+xml"/>
  <Override PartName="/ppt/notesSlides/notesSlide5.xml" ContentType="application/vnd.openxmlformats-officedocument.presentationml.notesSlide+xml"/>
  <Override PartName="/ppt/theme/themeOverride11.xml" ContentType="application/vnd.openxmlformats-officedocument.themeOverride+xml"/>
  <Override PartName="/ppt/activeX/activeX3.xml" ContentType="application/vnd.ms-office.activeX+xml"/>
  <Override PartName="/ppt/notesSlides/notesSlide6.xml" ContentType="application/vnd.openxmlformats-officedocument.presentationml.notesSlide+xml"/>
  <Override PartName="/ppt/theme/themeOverride12.xml" ContentType="application/vnd.openxmlformats-officedocument.themeOverride+xml"/>
  <Override PartName="/ppt/activeX/activeX4.xml" ContentType="application/vnd.ms-office.activeX+xml"/>
  <Override PartName="/ppt/notesSlides/notesSlide7.xml" ContentType="application/vnd.openxmlformats-officedocument.presentationml.notesSlide+xml"/>
  <Override PartName="/ppt/theme/themeOverride13.xml" ContentType="application/vnd.openxmlformats-officedocument.themeOverride+xml"/>
  <Override PartName="/ppt/activeX/activeX5.xml" ContentType="application/vnd.ms-office.activeX+xml"/>
  <Override PartName="/ppt/notesSlides/notesSlide8.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notesSlides/notesSlide10.xml" ContentType="application/vnd.openxmlformats-officedocument.presentationml.notesSlide+xml"/>
  <Override PartName="/ppt/theme/themeOverride19.xml" ContentType="application/vnd.openxmlformats-officedocument.themeOverride+xml"/>
  <Override PartName="/ppt/notesSlides/notesSlide11.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12.xml" ContentType="application/vnd.openxmlformats-officedocument.presentationml.notesSlide+xml"/>
  <Override PartName="/ppt/theme/themeOverride26.xml" ContentType="application/vnd.openxmlformats-officedocument.themeOverride+xml"/>
  <Override PartName="/ppt/notesSlides/notesSlide13.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2"/>
  </p:notesMasterIdLst>
  <p:sldIdLst>
    <p:sldId id="257" r:id="rId4"/>
    <p:sldId id="268" r:id="rId5"/>
    <p:sldId id="270" r:id="rId6"/>
    <p:sldId id="267" r:id="rId7"/>
    <p:sldId id="307" r:id="rId8"/>
    <p:sldId id="271" r:id="rId9"/>
    <p:sldId id="274" r:id="rId10"/>
    <p:sldId id="275" r:id="rId11"/>
    <p:sldId id="276" r:id="rId12"/>
    <p:sldId id="272" r:id="rId13"/>
    <p:sldId id="323" r:id="rId14"/>
    <p:sldId id="324" r:id="rId15"/>
    <p:sldId id="325" r:id="rId16"/>
    <p:sldId id="326" r:id="rId17"/>
    <p:sldId id="327" r:id="rId18"/>
    <p:sldId id="328" r:id="rId19"/>
    <p:sldId id="283" r:id="rId20"/>
    <p:sldId id="279" r:id="rId21"/>
    <p:sldId id="273" r:id="rId22"/>
    <p:sldId id="330" r:id="rId23"/>
    <p:sldId id="331" r:id="rId24"/>
    <p:sldId id="332" r:id="rId25"/>
    <p:sldId id="281" r:id="rId26"/>
    <p:sldId id="282" r:id="rId27"/>
    <p:sldId id="334" r:id="rId28"/>
    <p:sldId id="335" r:id="rId29"/>
    <p:sldId id="336" r:id="rId30"/>
    <p:sldId id="306" r:id="rId31"/>
    <p:sldId id="338" r:id="rId32"/>
    <p:sldId id="350" r:id="rId33"/>
    <p:sldId id="348" r:id="rId34"/>
    <p:sldId id="349" r:id="rId35"/>
    <p:sldId id="337" r:id="rId36"/>
    <p:sldId id="352" r:id="rId37"/>
    <p:sldId id="351" r:id="rId38"/>
    <p:sldId id="299" r:id="rId39"/>
    <p:sldId id="11692" r:id="rId40"/>
    <p:sldId id="35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60" d="100"/>
          <a:sy n="60" d="100"/>
        </p:scale>
        <p:origin x="9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38</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A79566-4422-4D6B-AE8C-875E0CC8D674}"/>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5" name="页脚占位符 4">
            <a:extLst>
              <a:ext uri="{FF2B5EF4-FFF2-40B4-BE49-F238E27FC236}">
                <a16:creationId xmlns:a16="http://schemas.microsoft.com/office/drawing/2014/main"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81975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9F6701-E33B-4581-893D-5544A696A83A}"/>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5" name="页脚占位符 4">
            <a:extLst>
              <a:ext uri="{FF2B5EF4-FFF2-40B4-BE49-F238E27FC236}">
                <a16:creationId xmlns:a16="http://schemas.microsoft.com/office/drawing/2014/main"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2117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4F594A-89CA-417E-BA01-D62EBE41925D}"/>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5" name="页脚占位符 4">
            <a:extLst>
              <a:ext uri="{FF2B5EF4-FFF2-40B4-BE49-F238E27FC236}">
                <a16:creationId xmlns:a16="http://schemas.microsoft.com/office/drawing/2014/main"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972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2783B16-772A-4AFF-B285-21A10B5A3BD9}"/>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5" name="Footer Placeholder 4">
            <a:extLst>
              <a:ext uri="{FF2B5EF4-FFF2-40B4-BE49-F238E27FC236}">
                <a16:creationId xmlns:a16="http://schemas.microsoft.com/office/drawing/2014/main"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05757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5C8-A2EE-4F72-98A9-4DCE420F06C3}"/>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5" name="Footer Placeholder 4">
            <a:extLst>
              <a:ext uri="{FF2B5EF4-FFF2-40B4-BE49-F238E27FC236}">
                <a16:creationId xmlns:a16="http://schemas.microsoft.com/office/drawing/2014/main"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770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8A012-1F4B-4223-888E-0008BF452CBB}"/>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5" name="Footer Placeholder 4">
            <a:extLst>
              <a:ext uri="{FF2B5EF4-FFF2-40B4-BE49-F238E27FC236}">
                <a16:creationId xmlns:a16="http://schemas.microsoft.com/office/drawing/2014/main"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22914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F09E5-3AEE-4540-A60C-751CF3C6C8EB}"/>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6" name="Footer Placeholder 5">
            <a:extLst>
              <a:ext uri="{FF2B5EF4-FFF2-40B4-BE49-F238E27FC236}">
                <a16:creationId xmlns:a16="http://schemas.microsoft.com/office/drawing/2014/main"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92473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3DC64-57A8-4D09-A2BD-FA9D70DFA2D2}"/>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8" name="Footer Placeholder 7">
            <a:extLst>
              <a:ext uri="{FF2B5EF4-FFF2-40B4-BE49-F238E27FC236}">
                <a16:creationId xmlns:a16="http://schemas.microsoft.com/office/drawing/2014/main"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6931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18520-C014-4629-A7CB-74C75FDC0704}"/>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4" name="Footer Placeholder 3">
            <a:extLst>
              <a:ext uri="{FF2B5EF4-FFF2-40B4-BE49-F238E27FC236}">
                <a16:creationId xmlns:a16="http://schemas.microsoft.com/office/drawing/2014/main"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09944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79315-6C06-453C-9E3C-96B2513BB0F4}"/>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3" name="Footer Placeholder 2">
            <a:extLst>
              <a:ext uri="{FF2B5EF4-FFF2-40B4-BE49-F238E27FC236}">
                <a16:creationId xmlns:a16="http://schemas.microsoft.com/office/drawing/2014/main"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4406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5A001D6-9C10-4D6A-9F08-5D3B33AC6032}"/>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6" name="Footer Placeholder 5">
            <a:extLst>
              <a:ext uri="{FF2B5EF4-FFF2-40B4-BE49-F238E27FC236}">
                <a16:creationId xmlns:a16="http://schemas.microsoft.com/office/drawing/2014/main"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2301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A64A65-2615-4467-89CF-5F18D7F23536}"/>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5" name="页脚占位符 4">
            <a:extLst>
              <a:ext uri="{FF2B5EF4-FFF2-40B4-BE49-F238E27FC236}">
                <a16:creationId xmlns:a16="http://schemas.microsoft.com/office/drawing/2014/main"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82480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5A41C367-0C0F-43CA-A68A-6298F60A34E4}"/>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6" name="Footer Placeholder 5">
            <a:extLst>
              <a:ext uri="{FF2B5EF4-FFF2-40B4-BE49-F238E27FC236}">
                <a16:creationId xmlns:a16="http://schemas.microsoft.com/office/drawing/2014/main"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4233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31DF-DCF8-43F1-A073-DB01350E7C32}"/>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5" name="Footer Placeholder 4">
            <a:extLst>
              <a:ext uri="{FF2B5EF4-FFF2-40B4-BE49-F238E27FC236}">
                <a16:creationId xmlns:a16="http://schemas.microsoft.com/office/drawing/2014/main"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4460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84571-8807-4E7E-8E89-C246FA7F5D93}"/>
              </a:ext>
            </a:extLst>
          </p:cNvPr>
          <p:cNvSpPr>
            <a:spLocks noGrp="1"/>
          </p:cNvSpPr>
          <p:nvPr>
            <p:ph type="dt" sz="half" idx="10"/>
          </p:nvPr>
        </p:nvSpPr>
        <p:spPr/>
        <p:txBody>
          <a:bodyPr/>
          <a:lstStyle/>
          <a:p>
            <a:fld id="{0BB231DB-4B24-4066-A7B0-8FB8E7FFBC6C}" type="datetimeFigureOut">
              <a:rPr lang="en-US" smtClean="0"/>
              <a:t>8/5/2023</a:t>
            </a:fld>
            <a:endParaRPr lang="en-US"/>
          </a:p>
        </p:txBody>
      </p:sp>
      <p:sp>
        <p:nvSpPr>
          <p:cNvPr id="5" name="Footer Placeholder 4">
            <a:extLst>
              <a:ext uri="{FF2B5EF4-FFF2-40B4-BE49-F238E27FC236}">
                <a16:creationId xmlns:a16="http://schemas.microsoft.com/office/drawing/2014/main"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749054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4FAE95-E613-497C-BF89-2F752AEA6F7C}"/>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5" name="页脚占位符 4">
            <a:extLst>
              <a:ext uri="{FF2B5EF4-FFF2-40B4-BE49-F238E27FC236}">
                <a16:creationId xmlns:a16="http://schemas.microsoft.com/office/drawing/2014/main"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066786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343F9D-0244-4F63-9075-9FD92C420297}"/>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6" name="页脚占位符 5">
            <a:extLst>
              <a:ext uri="{FF2B5EF4-FFF2-40B4-BE49-F238E27FC236}">
                <a16:creationId xmlns:a16="http://schemas.microsoft.com/office/drawing/2014/main"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9748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B14E7A-A63F-412C-B093-35EBF0B4FD45}"/>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8" name="页脚占位符 7">
            <a:extLst>
              <a:ext uri="{FF2B5EF4-FFF2-40B4-BE49-F238E27FC236}">
                <a16:creationId xmlns:a16="http://schemas.microsoft.com/office/drawing/2014/main"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51217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CA3A99-73BB-43EE-AAE7-4C961F492C50}"/>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4" name="页脚占位符 3">
            <a:extLst>
              <a:ext uri="{FF2B5EF4-FFF2-40B4-BE49-F238E27FC236}">
                <a16:creationId xmlns:a16="http://schemas.microsoft.com/office/drawing/2014/main"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6515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BC7430-9B5E-4C3F-88F1-32C5F4C25EA1}"/>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3" name="页脚占位符 2">
            <a:extLst>
              <a:ext uri="{FF2B5EF4-FFF2-40B4-BE49-F238E27FC236}">
                <a16:creationId xmlns:a16="http://schemas.microsoft.com/office/drawing/2014/main"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680977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99466E-4D0C-4234-B85E-F90EDA503E1A}"/>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6" name="页脚占位符 5">
            <a:extLst>
              <a:ext uri="{FF2B5EF4-FFF2-40B4-BE49-F238E27FC236}">
                <a16:creationId xmlns:a16="http://schemas.microsoft.com/office/drawing/2014/main"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410416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085989A-6D77-4586-9AFC-D81A7D47EBD8}"/>
              </a:ext>
            </a:extLst>
          </p:cNvPr>
          <p:cNvSpPr>
            <a:spLocks noGrp="1"/>
          </p:cNvSpPr>
          <p:nvPr>
            <p:ph type="dt" sz="half" idx="10"/>
          </p:nvPr>
        </p:nvSpPr>
        <p:spPr/>
        <p:txBody>
          <a:bodyPr/>
          <a:lstStyle/>
          <a:p>
            <a:fld id="{A527CEBE-BCDE-45B2-8097-EC2E8529C77A}" type="datetimeFigureOut">
              <a:rPr lang="zh-CN" altLang="en-US" smtClean="0"/>
              <a:t>2023/8/5</a:t>
            </a:fld>
            <a:endParaRPr lang="zh-CN" altLang="en-US"/>
          </a:p>
        </p:txBody>
      </p:sp>
      <p:sp>
        <p:nvSpPr>
          <p:cNvPr id="6" name="页脚占位符 5">
            <a:extLst>
              <a:ext uri="{FF2B5EF4-FFF2-40B4-BE49-F238E27FC236}">
                <a16:creationId xmlns:a16="http://schemas.microsoft.com/office/drawing/2014/main"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12134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2023/8/5</a:t>
            </a:fld>
            <a:endParaRPr lang="zh-CN" altLang="en-US"/>
          </a:p>
        </p:txBody>
      </p:sp>
      <p:sp>
        <p:nvSpPr>
          <p:cNvPr id="5" name="页脚占位符 4">
            <a:extLst>
              <a:ext uri="{FF2B5EF4-FFF2-40B4-BE49-F238E27FC236}">
                <a16:creationId xmlns:a16="http://schemas.microsoft.com/office/drawing/2014/main"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D06AD043-7A8D-D1B4-829B-E160968821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2676" y="171449"/>
            <a:ext cx="2028825" cy="2028825"/>
          </a:xfrm>
          <a:prstGeom prst="rect">
            <a:avLst/>
          </a:prstGeom>
        </p:spPr>
      </p:pic>
    </p:spTree>
    <p:extLst>
      <p:ext uri="{BB962C8B-B14F-4D97-AF65-F5344CB8AC3E}">
        <p14:creationId xmlns:p14="http://schemas.microsoft.com/office/powerpoint/2010/main" val="4200552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8/5/2023</a:t>
            </a:fld>
            <a:endParaRPr lang="en-US"/>
          </a:p>
        </p:txBody>
      </p:sp>
      <p:sp>
        <p:nvSpPr>
          <p:cNvPr id="5" name="Footer Placeholder 4">
            <a:extLst>
              <a:ext uri="{FF2B5EF4-FFF2-40B4-BE49-F238E27FC236}">
                <a16:creationId xmlns:a16="http://schemas.microsoft.com/office/drawing/2014/main"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10164388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2023/8/5</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themeOverride" Target="../theme/themeOverride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1.wmf"/><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8.sv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themeOverride" Target="../theme/themeOverride1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2.wmf"/><Relationship Id="rId10" Type="http://schemas.openxmlformats.org/officeDocument/2006/relationships/image" Target="../media/image9.png"/><Relationship Id="rId4" Type="http://schemas.openxmlformats.org/officeDocument/2006/relationships/notesSlide" Target="../notesSlides/notesSlide5.xml"/><Relationship Id="rId9" Type="http://schemas.openxmlformats.org/officeDocument/2006/relationships/image" Target="../media/image8.svg"/><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3.xml"/><Relationship Id="rId1" Type="http://schemas.openxmlformats.org/officeDocument/2006/relationships/themeOverride" Target="../theme/themeOverride1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3.wmf"/><Relationship Id="rId10" Type="http://schemas.openxmlformats.org/officeDocument/2006/relationships/image" Target="../media/image9.png"/><Relationship Id="rId4" Type="http://schemas.openxmlformats.org/officeDocument/2006/relationships/notesSlide" Target="../notesSlides/notesSlide6.xml"/><Relationship Id="rId9" Type="http://schemas.openxmlformats.org/officeDocument/2006/relationships/image" Target="../media/image8.sv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themeOverride" Target="../theme/themeOverride1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4.wmf"/><Relationship Id="rId10" Type="http://schemas.openxmlformats.org/officeDocument/2006/relationships/image" Target="../media/image9.png"/><Relationship Id="rId4" Type="http://schemas.openxmlformats.org/officeDocument/2006/relationships/notesSlide" Target="../notesSlides/notesSlide7.xml"/><Relationship Id="rId9" Type="http://schemas.openxmlformats.org/officeDocument/2006/relationships/image" Target="../media/image8.sv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themeOverride" Target="../theme/themeOverride1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5.wmf"/><Relationship Id="rId10" Type="http://schemas.openxmlformats.org/officeDocument/2006/relationships/image" Target="../media/image9.png"/><Relationship Id="rId4" Type="http://schemas.openxmlformats.org/officeDocument/2006/relationships/notesSlide" Target="../notesSlides/notesSlide8.xml"/><Relationship Id="rId9" Type="http://schemas.openxmlformats.org/officeDocument/2006/relationships/image" Target="../media/image8.sv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18.xml"/><Relationship Id="rId5" Type="http://schemas.openxmlformats.org/officeDocument/2006/relationships/image" Target="../media/image62.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67.png"/><Relationship Id="rId1" Type="http://schemas.openxmlformats.org/officeDocument/2006/relationships/themeOverride" Target="../theme/themeOverride1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1.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7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3.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1.png"/><Relationship Id="rId3" Type="http://schemas.openxmlformats.org/officeDocument/2006/relationships/notesSlide" Target="../notesSlides/notesSlide10.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1.png"/><Relationship Id="rId3" Type="http://schemas.openxmlformats.org/officeDocument/2006/relationships/notesSlide" Target="../notesSlides/notesSlide11.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5.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notesSlide" Target="../notesSlides/notesSlide12.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hemeOverride" Target="../theme/themeOverride25.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audio" Target="../media/audio1.wav"/><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themeOverride" Target="../theme/themeOverride2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8.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svg"/><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83.pn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82.svg"/><Relationship Id="rId5" Type="http://schemas.openxmlformats.org/officeDocument/2006/relationships/image" Target="../media/image60.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84.png"/><Relationship Id="rId5" Type="http://schemas.openxmlformats.org/officeDocument/2006/relationships/image" Target="../media/image81.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4.svg"/><Relationship Id="rId18" Type="http://schemas.openxmlformats.org/officeDocument/2006/relationships/image" Target="../media/image85.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67.png"/><Relationship Id="rId1" Type="http://schemas.openxmlformats.org/officeDocument/2006/relationships/themeOverride" Target="../theme/themeOverride2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8.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themeOverride" Target="../theme/themeOverride29.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6.png"/><Relationship Id="rId1" Type="http://schemas.openxmlformats.org/officeDocument/2006/relationships/slideLayout" Target="../slideLayouts/slideLayout18.xml"/><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s://www.facebook.com/huongthaoGADT"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5.xml"/><Relationship Id="rId16" Type="http://schemas.openxmlformats.org/officeDocument/2006/relationships/image" Target="../media/image15.png"/><Relationship Id="rId20"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0.svg"/><Relationship Id="rId1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slideLayout" Target="../slideLayouts/slideLayout7.xml"/><Relationship Id="rId16" Type="http://schemas.openxmlformats.org/officeDocument/2006/relationships/image" Target="../media/image33.png"/><Relationship Id="rId1" Type="http://schemas.openxmlformats.org/officeDocument/2006/relationships/themeOverride" Target="../theme/themeOverride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32.png"/><Relationship Id="rId10" Type="http://schemas.openxmlformats.org/officeDocument/2006/relationships/image" Target="../media/image11.png"/><Relationship Id="rId19"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42.png"/><Relationship Id="rId1" Type="http://schemas.openxmlformats.org/officeDocument/2006/relationships/themeOverride" Target="../theme/themeOverride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41.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3.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46.png"/><Relationship Id="rId1" Type="http://schemas.openxmlformats.org/officeDocument/2006/relationships/themeOverride" Target="../theme/themeOverride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7.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49.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id="{6804790B-F438-D552-6C82-3A56B771535C}"/>
              </a:ext>
            </a:extLst>
          </p:cNvPr>
          <p:cNvSpPr txBox="1"/>
          <p:nvPr/>
        </p:nvSpPr>
        <p:spPr>
          <a:xfrm>
            <a:off x="1325581" y="149183"/>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tháng</a:t>
            </a:r>
            <a:r>
              <a:rPr lang="en-US" sz="3500" b="1" dirty="0">
                <a:ln w="0"/>
                <a:latin typeface="Calibri" panose="020F0502020204030204" pitchFamily="34" charset="0"/>
                <a:cs typeface="Calibri" panose="020F0502020204030204" pitchFamily="34" charset="0"/>
              </a:rPr>
              <a:t>….</a:t>
            </a:r>
            <a:r>
              <a:rPr lang="en-US" sz="3500" b="1" dirty="0" err="1">
                <a:ln w="0"/>
                <a:latin typeface="Calibri" panose="020F0502020204030204" pitchFamily="34" charset="0"/>
                <a:cs typeface="Calibri" panose="020F0502020204030204" pitchFamily="34" charset="0"/>
              </a:rPr>
              <a:t>năm</a:t>
            </a:r>
            <a:r>
              <a:rPr lang="en-US" sz="3500" b="1" dirty="0">
                <a:ln w="0"/>
                <a:latin typeface="Calibri" panose="020F0502020204030204" pitchFamily="34" charset="0"/>
                <a:cs typeface="Calibri" panose="020F0502020204030204" pitchFamily="34" charset="0"/>
              </a:rPr>
              <a:t>.....</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
        <p:nvSpPr>
          <p:cNvPr id="11" name="TextBox 10">
            <a:extLst>
              <a:ext uri="{FF2B5EF4-FFF2-40B4-BE49-F238E27FC236}">
                <a16:creationId xmlns:a16="http://schemas.microsoft.com/office/drawing/2014/main" id="{97FAF900-FFC4-7244-C43C-ABEA1C0701DC}"/>
              </a:ext>
            </a:extLst>
          </p:cNvPr>
          <p:cNvSpPr txBox="1"/>
          <p:nvPr/>
        </p:nvSpPr>
        <p:spPr>
          <a:xfrm rot="19964283">
            <a:off x="8104056" y="1227934"/>
            <a:ext cx="3836276" cy="369332"/>
          </a:xfrm>
          <a:prstGeom prst="rect">
            <a:avLst/>
          </a:prstGeom>
          <a:noFill/>
        </p:spPr>
        <p:txBody>
          <a:bodyPr wrap="square" rtlCol="0">
            <a:spAutoFit/>
          </a:bodyPr>
          <a:lstStyle/>
          <a:p>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a:t>
            </a:r>
          </a:p>
        </p:txBody>
      </p:sp>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8"/>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2"/>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2"/>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3"/>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2"/>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2"/>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3"/>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4"/>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3"/>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4"/>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4"/>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4"/>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5"/>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8"/>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2"/>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4"/>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5"/>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6"/>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9"/>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2"/>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5"/>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6"/>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3"/>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4"/>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5"/>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6"/>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2"/>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3"/>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5"/>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287</TotalTime>
  <Words>2636</Words>
  <Application>Microsoft Office PowerPoint</Application>
  <PresentationFormat>Widescreen</PresentationFormat>
  <Paragraphs>171</Paragraphs>
  <Slides>38</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38</vt:i4>
      </vt:variant>
    </vt:vector>
  </HeadingPairs>
  <TitlesOfParts>
    <vt:vector size="54" baseType="lpstr">
      <vt:lpstr>等线</vt:lpstr>
      <vt:lpstr>等线 Light</vt:lpstr>
      <vt:lpstr>#9Slide05 SVNClementine</vt:lpstr>
      <vt:lpstr>Arial</vt:lpstr>
      <vt:lpstr>Calibri</vt:lpstr>
      <vt:lpstr>Calibri Light</vt:lpstr>
      <vt:lpstr>Cambria</vt:lpstr>
      <vt:lpstr>Segoe UI Historic</vt:lpstr>
      <vt:lpstr>Times New Roman</vt:lpstr>
      <vt:lpstr>UTM Cookies</vt:lpstr>
      <vt:lpstr>UTM Duepuntozero</vt:lpstr>
      <vt:lpstr>UTM French Vanilla</vt:lpstr>
      <vt:lpstr>UVN Banh Mi</vt:lpstr>
      <vt:lpstr>Office 主题​​</vt:lpstr>
      <vt:lpstr>Custom Design</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63</cp:revision>
  <dcterms:created xsi:type="dcterms:W3CDTF">2023-07-10T10:49:30Z</dcterms:created>
  <dcterms:modified xsi:type="dcterms:W3CDTF">2023-08-05T00:20:14Z</dcterms:modified>
</cp:coreProperties>
</file>