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29"/>
  </p:notesMasterIdLst>
  <p:sldIdLst>
    <p:sldId id="257" r:id="rId5"/>
    <p:sldId id="260" r:id="rId6"/>
    <p:sldId id="290" r:id="rId7"/>
    <p:sldId id="291" r:id="rId8"/>
    <p:sldId id="293" r:id="rId9"/>
    <p:sldId id="301" r:id="rId10"/>
    <p:sldId id="288" r:id="rId11"/>
    <p:sldId id="286" r:id="rId12"/>
    <p:sldId id="302" r:id="rId13"/>
    <p:sldId id="266" r:id="rId14"/>
    <p:sldId id="306" r:id="rId15"/>
    <p:sldId id="372" r:id="rId16"/>
    <p:sldId id="353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07" r:id="rId26"/>
    <p:sldId id="11692" r:id="rId27"/>
    <p:sldId id="36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33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9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3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win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win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0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63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7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6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30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9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40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50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0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2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6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9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0" y="-22426"/>
            <a:ext cx="12192000" cy="68804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753979" y="717884"/>
            <a:ext cx="10684043" cy="54222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799699" y="914400"/>
            <a:ext cx="94969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1764792" y="1021080"/>
            <a:ext cx="948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1892808" y="5931408"/>
            <a:ext cx="8358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932688" y="6038088"/>
            <a:ext cx="103163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865632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32464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49045" y="1293796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506185" y="3597165"/>
            <a:ext cx="673089" cy="23875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947565" y="4322581"/>
            <a:ext cx="512385" cy="18175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183428" y="4371567"/>
            <a:ext cx="876172" cy="18708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56DF2D2-4772-4F12-90BC-235B01841B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72488" y="575913"/>
            <a:ext cx="1206500" cy="1206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4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21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65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8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9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9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1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6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96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304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04826"/>
            <a:ext cx="10758792" cy="60293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6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10B025B-9562-B6CA-2D30-38AD09122D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75" y="161924"/>
            <a:ext cx="1809749" cy="18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0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0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C69D-704E-4A77-9445-E37B87BB6B5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27BA302-F523-16ED-929E-DDBA404B08C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1" y="104774"/>
            <a:ext cx="18002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527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www.facebook.com/huongthaoGADT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11.png"/><Relationship Id="rId10" Type="http://schemas.openxmlformats.org/officeDocument/2006/relationships/image" Target="../media/image59.png"/><Relationship Id="rId4" Type="http://schemas.openxmlformats.org/officeDocument/2006/relationships/image" Target="../media/image10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2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18.jpeg"/><Relationship Id="rId15" Type="http://schemas.openxmlformats.org/officeDocument/2006/relationships/slide" Target="slide6.xml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slide" Target="slide3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4572000" y="1269508"/>
            <a:ext cx="3200400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an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10 – </a:t>
            </a:r>
            <a:r>
              <a:rPr kumimoji="0" lang="en-US" altLang="zh-Han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Tiết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</a:t>
            </a:r>
            <a:endParaRPr kumimoji="0" lang="en-US" altLang="zh-Han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F7D69-2AB6-9176-D989-19C5AB46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31" y="0"/>
            <a:ext cx="248128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6A3F5-8436-E684-0048-9569D6DC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49" y="1988486"/>
            <a:ext cx="6790371" cy="20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71EFF9-5B4D-8185-FB3D-B3080509C97C}"/>
              </a:ext>
            </a:extLst>
          </p:cNvPr>
          <p:cNvGrpSpPr/>
          <p:nvPr/>
        </p:nvGrpSpPr>
        <p:grpSpPr>
          <a:xfrm>
            <a:off x="770027" y="1847315"/>
            <a:ext cx="9843177" cy="1128431"/>
            <a:chOff x="770027" y="1847315"/>
            <a:chExt cx="9843177" cy="11284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3A9818-E644-B783-3449-DCC3F8F157BD}"/>
                </a:ext>
              </a:extLst>
            </p:cNvPr>
            <p:cNvGrpSpPr/>
            <p:nvPr/>
          </p:nvGrpSpPr>
          <p:grpSpPr>
            <a:xfrm>
              <a:off x="1551398" y="2014484"/>
              <a:ext cx="9061806" cy="316251"/>
              <a:chOff x="1551398" y="2014484"/>
              <a:chExt cx="9061806" cy="316251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0765296-C498-B773-D435-AABC85AE8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71C4B4A-B2EE-9455-6BE9-66B08CD5D0C6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23C721C-F1F1-2AAE-C5E5-6A3B4C61FED2}"/>
                  </a:ext>
                </a:extLst>
              </p:cNvPr>
              <p:cNvCxnSpPr/>
              <p:nvPr/>
            </p:nvCxnSpPr>
            <p:spPr>
              <a:xfrm>
                <a:off x="3718711" y="205333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35B9F95-A38D-B17D-7E81-6AD86D53B69D}"/>
                  </a:ext>
                </a:extLst>
              </p:cNvPr>
              <p:cNvCxnSpPr/>
              <p:nvPr/>
            </p:nvCxnSpPr>
            <p:spPr>
              <a:xfrm>
                <a:off x="5128518" y="20525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FE3A71-2327-DBF8-AAFD-C95A75AD7151}"/>
                  </a:ext>
                </a:extLst>
              </p:cNvPr>
              <p:cNvCxnSpPr/>
              <p:nvPr/>
            </p:nvCxnSpPr>
            <p:spPr>
              <a:xfrm>
                <a:off x="6486205" y="20430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2F35125-1212-5161-3F77-4672A04F015A}"/>
                  </a:ext>
                </a:extLst>
              </p:cNvPr>
              <p:cNvCxnSpPr/>
              <p:nvPr/>
            </p:nvCxnSpPr>
            <p:spPr>
              <a:xfrm>
                <a:off x="78482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04928BC-1962-ED1E-C14E-F2ABEDFC4702}"/>
                  </a:ext>
                </a:extLst>
              </p:cNvPr>
              <p:cNvCxnSpPr/>
              <p:nvPr/>
            </p:nvCxnSpPr>
            <p:spPr>
              <a:xfrm>
                <a:off x="9343705" y="20144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C6DF16-532F-4417-9A7D-25493C74C9AD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4F224A-0892-E889-20D1-025F052DAFBE}"/>
                </a:ext>
              </a:extLst>
            </p:cNvPr>
            <p:cNvSpPr txBox="1"/>
            <p:nvPr/>
          </p:nvSpPr>
          <p:spPr>
            <a:xfrm>
              <a:off x="3098833" y="2452526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200 000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B16FBE-4646-C861-B27A-EC8DF91C7E21}"/>
                </a:ext>
              </a:extLst>
            </p:cNvPr>
            <p:cNvSpPr txBox="1"/>
            <p:nvPr/>
          </p:nvSpPr>
          <p:spPr>
            <a:xfrm>
              <a:off x="7297968" y="2435723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500 000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F4DC0B-7060-EFCD-6EBA-5FAA76C7305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5B14874-0023-E25D-AE00-F84D65EA61BB}"/>
                </a:ext>
              </a:extLst>
            </p:cNvPr>
            <p:cNvSpPr/>
            <p:nvPr/>
          </p:nvSpPr>
          <p:spPr>
            <a:xfrm>
              <a:off x="4743450" y="23907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641F358-C0E9-2F7A-D67B-20ED785F8D87}"/>
                </a:ext>
              </a:extLst>
            </p:cNvPr>
            <p:cNvSpPr/>
            <p:nvPr/>
          </p:nvSpPr>
          <p:spPr>
            <a:xfrm>
              <a:off x="6143625" y="240982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CF2845-752D-0218-8564-1768249347ED}"/>
                </a:ext>
              </a:extLst>
            </p:cNvPr>
            <p:cNvSpPr/>
            <p:nvPr/>
          </p:nvSpPr>
          <p:spPr>
            <a:xfrm>
              <a:off x="8924925" y="241935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D6B28A-F74B-E375-2D50-82DAA6AE5286}"/>
              </a:ext>
            </a:extLst>
          </p:cNvPr>
          <p:cNvGrpSpPr/>
          <p:nvPr/>
        </p:nvGrpSpPr>
        <p:grpSpPr>
          <a:xfrm>
            <a:off x="741452" y="3752315"/>
            <a:ext cx="10198705" cy="1121153"/>
            <a:chOff x="770027" y="1847315"/>
            <a:chExt cx="10198705" cy="11211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B8C89E-42EF-278A-6C95-BC3600F2C85A}"/>
                </a:ext>
              </a:extLst>
            </p:cNvPr>
            <p:cNvGrpSpPr/>
            <p:nvPr/>
          </p:nvGrpSpPr>
          <p:grpSpPr>
            <a:xfrm>
              <a:off x="1551398" y="2004959"/>
              <a:ext cx="9061806" cy="334552"/>
              <a:chOff x="1551398" y="2004959"/>
              <a:chExt cx="9061806" cy="334552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1CF8F51-732F-007E-F027-4A24279C5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FC0D9D5-E796-CC11-5D39-2F71BBAB213C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1BB869-40F9-FB3B-A761-245568EA361A}"/>
                  </a:ext>
                </a:extLst>
              </p:cNvPr>
              <p:cNvCxnSpPr/>
              <p:nvPr/>
            </p:nvCxnSpPr>
            <p:spPr>
              <a:xfrm>
                <a:off x="4014093" y="20621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142421B-44D2-F428-2ECE-CE55FB9AD1D8}"/>
                  </a:ext>
                </a:extLst>
              </p:cNvPr>
              <p:cNvCxnSpPr/>
              <p:nvPr/>
            </p:nvCxnSpPr>
            <p:spPr>
              <a:xfrm>
                <a:off x="5809930" y="203353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93616E8-242D-A546-0761-E2263EA48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96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479CD8-CB79-CD75-D7A7-B7FAC56D4BDA}"/>
                  </a:ext>
                </a:extLst>
              </p:cNvPr>
              <p:cNvCxnSpPr/>
              <p:nvPr/>
            </p:nvCxnSpPr>
            <p:spPr>
              <a:xfrm>
                <a:off x="9391330" y="20049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024C02-E880-0DDC-A9E0-160F6B5C721A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82C7D4-E123-4FF3-8187-F6A35331F01B}"/>
                </a:ext>
              </a:extLst>
            </p:cNvPr>
            <p:cNvSpPr txBox="1"/>
            <p:nvPr/>
          </p:nvSpPr>
          <p:spPr>
            <a:xfrm>
              <a:off x="5013358" y="2423951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800 000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D004C7-8DAF-16E5-E360-97118E7C36D2}"/>
                </a:ext>
              </a:extLst>
            </p:cNvPr>
            <p:cNvSpPr txBox="1"/>
            <p:nvPr/>
          </p:nvSpPr>
          <p:spPr>
            <a:xfrm>
              <a:off x="8698143" y="2445248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1 000 000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A7CC4D-B310-52AE-BAB3-4E8D4B439D4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72E4F59-ABC5-7333-3C94-D5D16D006610}"/>
                </a:ext>
              </a:extLst>
            </p:cNvPr>
            <p:cNvSpPr/>
            <p:nvPr/>
          </p:nvSpPr>
          <p:spPr>
            <a:xfrm>
              <a:off x="3619500" y="247650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8F38D1-0B10-50E3-98FD-328963A79787}"/>
                </a:ext>
              </a:extLst>
            </p:cNvPr>
            <p:cNvSpPr/>
            <p:nvPr/>
          </p:nvSpPr>
          <p:spPr>
            <a:xfrm>
              <a:off x="7305675" y="24288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0005F5B-EB1E-C4E8-F672-8F8FAEEC8CC0}"/>
              </a:ext>
            </a:extLst>
          </p:cNvPr>
          <p:cNvSpPr/>
          <p:nvPr/>
        </p:nvSpPr>
        <p:spPr>
          <a:xfrm rot="5400000">
            <a:off x="2927144" y="2117519"/>
            <a:ext cx="194086" cy="1914525"/>
          </a:xfrm>
          <a:prstGeom prst="rightBrace">
            <a:avLst>
              <a:gd name="adj1" fmla="val 40759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E0794B-68E3-8C18-258F-60B915042849}"/>
              </a:ext>
            </a:extLst>
          </p:cNvPr>
          <p:cNvSpPr txBox="1"/>
          <p:nvPr/>
        </p:nvSpPr>
        <p:spPr>
          <a:xfrm>
            <a:off x="2283130" y="3140479"/>
            <a:ext cx="166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C060954-F35A-7050-8C42-125F6DBEA421}"/>
              </a:ext>
            </a:extLst>
          </p:cNvPr>
          <p:cNvSpPr/>
          <p:nvPr/>
        </p:nvSpPr>
        <p:spPr>
          <a:xfrm>
            <a:off x="4619625" y="239077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1E3A4CB-99BA-0624-DDB9-4D4424DAF241}"/>
              </a:ext>
            </a:extLst>
          </p:cNvPr>
          <p:cNvSpPr/>
          <p:nvPr/>
        </p:nvSpPr>
        <p:spPr>
          <a:xfrm>
            <a:off x="5934075" y="240982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B8D8AA6-0780-029D-CA4E-5933FEE68093}"/>
              </a:ext>
            </a:extLst>
          </p:cNvPr>
          <p:cNvSpPr/>
          <p:nvPr/>
        </p:nvSpPr>
        <p:spPr>
          <a:xfrm>
            <a:off x="8915400" y="2400300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D42618B-D273-27B2-1B57-9F6855182016}"/>
              </a:ext>
            </a:extLst>
          </p:cNvPr>
          <p:cNvSpPr/>
          <p:nvPr/>
        </p:nvSpPr>
        <p:spPr>
          <a:xfrm>
            <a:off x="3248025" y="4343400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700 000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83BAE5-80BD-1BF7-423D-790ACB309355}"/>
              </a:ext>
            </a:extLst>
          </p:cNvPr>
          <p:cNvSpPr/>
          <p:nvPr/>
        </p:nvSpPr>
        <p:spPr>
          <a:xfrm>
            <a:off x="6886575" y="4286250"/>
            <a:ext cx="14097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900 000</a:t>
            </a: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38306A-5C60-C5FA-9BD4-7833010F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4" y="2334819"/>
            <a:ext cx="9891715" cy="23038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B05D83-81E0-D629-44AE-E182F50C5639}"/>
              </a:ext>
            </a:extLst>
          </p:cNvPr>
          <p:cNvSpPr/>
          <p:nvPr/>
        </p:nvSpPr>
        <p:spPr>
          <a:xfrm>
            <a:off x="742950" y="2543175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603 409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C15D5-75EB-D95C-616C-F7116F8FFBF0}"/>
              </a:ext>
            </a:extLst>
          </p:cNvPr>
          <p:cNvSpPr/>
          <p:nvPr/>
        </p:nvSpPr>
        <p:spPr>
          <a:xfrm>
            <a:off x="485776" y="3171825"/>
            <a:ext cx="15621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25AF5D-C28F-9238-9E1A-1461575A7B9B}"/>
              </a:ext>
            </a:extLst>
          </p:cNvPr>
          <p:cNvSpPr/>
          <p:nvPr/>
        </p:nvSpPr>
        <p:spPr>
          <a:xfrm>
            <a:off x="657225" y="3886200"/>
            <a:ext cx="1400176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2465114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20A02-AA4D-7591-1F73-14359C5C1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35" y="1895603"/>
            <a:ext cx="831566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3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333C5-6974-535C-4CBD-0C1CE4A34368}"/>
              </a:ext>
            </a:extLst>
          </p:cNvPr>
          <p:cNvGrpSpPr/>
          <p:nvPr/>
        </p:nvGrpSpPr>
        <p:grpSpPr>
          <a:xfrm>
            <a:off x="914400" y="1592494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80070-8482-4A8F-EF07-3E152B0C7A1B}"/>
              </a:ext>
            </a:extLst>
          </p:cNvPr>
          <p:cNvGrpSpPr/>
          <p:nvPr/>
        </p:nvGrpSpPr>
        <p:grpSpPr>
          <a:xfrm>
            <a:off x="914400" y="2640458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CAC1A-6C9C-3499-FF36-C621F8F81034}"/>
              </a:ext>
            </a:extLst>
          </p:cNvPr>
          <p:cNvGrpSpPr/>
          <p:nvPr/>
        </p:nvGrpSpPr>
        <p:grpSpPr>
          <a:xfrm>
            <a:off x="924674" y="3585680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CC4514-5933-A69E-94CD-08A293408B51}"/>
              </a:ext>
            </a:extLst>
          </p:cNvPr>
          <p:cNvGrpSpPr/>
          <p:nvPr/>
        </p:nvGrpSpPr>
        <p:grpSpPr>
          <a:xfrm>
            <a:off x="873303" y="4664466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0A5360-0638-9E00-2B33-EDB0A0B85A80}"/>
              </a:ext>
            </a:extLst>
          </p:cNvPr>
          <p:cNvGrpSpPr/>
          <p:nvPr/>
        </p:nvGrpSpPr>
        <p:grpSpPr>
          <a:xfrm>
            <a:off x="5270642" y="1089061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52E787-F822-84EE-2921-1DA01CC15606}"/>
              </a:ext>
            </a:extLst>
          </p:cNvPr>
          <p:cNvGrpSpPr/>
          <p:nvPr/>
        </p:nvGrpSpPr>
        <p:grpSpPr>
          <a:xfrm>
            <a:off x="9318660" y="934950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AB1A76-834E-5810-C293-845497E13D77}"/>
              </a:ext>
            </a:extLst>
          </p:cNvPr>
          <p:cNvGrpSpPr/>
          <p:nvPr/>
        </p:nvGrpSpPr>
        <p:grpSpPr>
          <a:xfrm>
            <a:off x="3164441" y="2106204"/>
            <a:ext cx="2260314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D90DF12-E28F-EC09-8470-3C31E161B602}"/>
              </a:ext>
            </a:extLst>
          </p:cNvPr>
          <p:cNvGrpSpPr/>
          <p:nvPr/>
        </p:nvGrpSpPr>
        <p:grpSpPr>
          <a:xfrm>
            <a:off x="5229546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8A9BA45-E5B4-4771-A678-0A190E0124BA}"/>
              </a:ext>
            </a:extLst>
          </p:cNvPr>
          <p:cNvGrpSpPr/>
          <p:nvPr/>
        </p:nvGrpSpPr>
        <p:grpSpPr>
          <a:xfrm>
            <a:off x="5178175" y="4191857"/>
            <a:ext cx="2044558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630020" y="0"/>
            <a:ext cx="10455910" cy="1164590"/>
            <a:chOff x="191" y="680"/>
            <a:chExt cx="16466" cy="1834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2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7B03D0A-9D69-8DE2-43BE-BEAED39A54C0}"/>
              </a:ext>
            </a:extLst>
          </p:cNvPr>
          <p:cNvGrpSpPr/>
          <p:nvPr/>
        </p:nvGrpSpPr>
        <p:grpSpPr>
          <a:xfrm>
            <a:off x="7448764" y="1446748"/>
            <a:ext cx="4522255" cy="4375718"/>
            <a:chOff x="914579" y="1112839"/>
            <a:chExt cx="4522255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15479A54-3D9E-1C4C-AA85-F6EA7A97E375}"/>
                </a:ext>
              </a:extLst>
            </p:cNvPr>
            <p:cNvSpPr/>
            <p:nvPr/>
          </p:nvSpPr>
          <p:spPr>
            <a:xfrm>
              <a:off x="935128" y="3410379"/>
              <a:ext cx="199318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F10D5D7D-F296-2110-EF61-FB7D887B3E3B}"/>
                </a:ext>
              </a:extLst>
            </p:cNvPr>
            <p:cNvSpPr/>
            <p:nvPr/>
          </p:nvSpPr>
          <p:spPr>
            <a:xfrm>
              <a:off x="2228186" y="4103316"/>
              <a:ext cx="205631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0CC1EEF-58D3-9A74-1B69-7C3450511424}"/>
                </a:ext>
              </a:extLst>
            </p:cNvPr>
            <p:cNvSpPr/>
            <p:nvPr/>
          </p:nvSpPr>
          <p:spPr>
            <a:xfrm rot="11628075">
              <a:off x="3414396" y="3397384"/>
              <a:ext cx="2017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id="{0BF5FC7E-C498-03FA-E525-3394A6EC9F45}"/>
              </a:ext>
            </a:extLst>
          </p:cNvPr>
          <p:cNvSpPr/>
          <p:nvPr/>
        </p:nvSpPr>
        <p:spPr>
          <a:xfrm rot="20943151">
            <a:off x="7646639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2AF75DE-D73D-0446-69B7-2579A96930AF}"/>
              </a:ext>
            </a:extLst>
          </p:cNvPr>
          <p:cNvSpPr/>
          <p:nvPr/>
        </p:nvSpPr>
        <p:spPr>
          <a:xfrm>
            <a:off x="9668131" y="13398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9FCC088-5FC5-B42C-546D-C461F12AC5EB}"/>
              </a:ext>
            </a:extLst>
          </p:cNvPr>
          <p:cNvSpPr/>
          <p:nvPr/>
        </p:nvSpPr>
        <p:spPr>
          <a:xfrm>
            <a:off x="9685384" y="570844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189B7BAA-7C71-87AB-95A0-94431B20CAD6}"/>
              </a:ext>
            </a:extLst>
          </p:cNvPr>
          <p:cNvSpPr/>
          <p:nvPr/>
        </p:nvSpPr>
        <p:spPr>
          <a:xfrm rot="5400000">
            <a:off x="11869688" y="353146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049A7-7C96-1E77-10C5-D3CC47CAF033}"/>
              </a:ext>
            </a:extLst>
          </p:cNvPr>
          <p:cNvSpPr/>
          <p:nvPr/>
        </p:nvSpPr>
        <p:spPr>
          <a:xfrm rot="5400000">
            <a:off x="7501079" y="35487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63500C96-165D-8DEC-DF3B-B911D1677725}"/>
              </a:ext>
            </a:extLst>
          </p:cNvPr>
          <p:cNvSpPr/>
          <p:nvPr/>
        </p:nvSpPr>
        <p:spPr>
          <a:xfrm rot="2729469">
            <a:off x="11231010" y="19805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5081FD01-1E7D-E247-7017-793515AEFC27}"/>
              </a:ext>
            </a:extLst>
          </p:cNvPr>
          <p:cNvSpPr/>
          <p:nvPr/>
        </p:nvSpPr>
        <p:spPr>
          <a:xfrm rot="2729469">
            <a:off x="8127664" y="5055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CEB09F3B-63FA-CCF3-BABD-CDD984228851}"/>
              </a:ext>
            </a:extLst>
          </p:cNvPr>
          <p:cNvSpPr/>
          <p:nvPr/>
        </p:nvSpPr>
        <p:spPr>
          <a:xfrm rot="8129469">
            <a:off x="8136617" y="19836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57954CAE-51F2-8E15-A090-BDF04331072E}"/>
              </a:ext>
            </a:extLst>
          </p:cNvPr>
          <p:cNvSpPr/>
          <p:nvPr/>
        </p:nvSpPr>
        <p:spPr>
          <a:xfrm rot="1380000">
            <a:off x="10522978" y="15067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21489972-7F07-132F-4989-EF6735B589AD}"/>
              </a:ext>
            </a:extLst>
          </p:cNvPr>
          <p:cNvSpPr/>
          <p:nvPr/>
        </p:nvSpPr>
        <p:spPr>
          <a:xfrm rot="1380000">
            <a:off x="8831908" y="55348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3CE4C46E-12E9-0FEB-DF33-DF140599D360}"/>
              </a:ext>
            </a:extLst>
          </p:cNvPr>
          <p:cNvSpPr/>
          <p:nvPr/>
        </p:nvSpPr>
        <p:spPr>
          <a:xfrm rot="6780000">
            <a:off x="11693184" y="43843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36335C04-00E7-815E-CFE4-03C2706F5EDC}"/>
              </a:ext>
            </a:extLst>
          </p:cNvPr>
          <p:cNvSpPr/>
          <p:nvPr/>
        </p:nvSpPr>
        <p:spPr>
          <a:xfrm rot="6780000">
            <a:off x="7665117" y="26932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4F1938C8-698A-75E0-1CC6-C682610D3FA6}"/>
              </a:ext>
            </a:extLst>
          </p:cNvPr>
          <p:cNvSpPr/>
          <p:nvPr/>
        </p:nvSpPr>
        <p:spPr>
          <a:xfrm rot="4109469">
            <a:off x="11711251" y="270722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A0AF9FF0-AD95-10C1-8D7F-A5D3282B0AC6}"/>
              </a:ext>
            </a:extLst>
          </p:cNvPr>
          <p:cNvSpPr/>
          <p:nvPr/>
        </p:nvSpPr>
        <p:spPr>
          <a:xfrm rot="4109469">
            <a:off x="7653192" y="43250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F8DCE0FF-3E20-19A9-0A55-EAA164E72D46}"/>
              </a:ext>
            </a:extLst>
          </p:cNvPr>
          <p:cNvSpPr/>
          <p:nvPr/>
        </p:nvSpPr>
        <p:spPr>
          <a:xfrm rot="9509469">
            <a:off x="10479432" y="55590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94708274-F9CB-1D0F-3296-AC406183C4E3}"/>
              </a:ext>
            </a:extLst>
          </p:cNvPr>
          <p:cNvSpPr/>
          <p:nvPr/>
        </p:nvSpPr>
        <p:spPr>
          <a:xfrm rot="9509469">
            <a:off x="8861654" y="15009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5EFCF3A5-92B5-1858-3659-FB49355C15B0}"/>
              </a:ext>
            </a:extLst>
          </p:cNvPr>
          <p:cNvSpPr/>
          <p:nvPr/>
        </p:nvSpPr>
        <p:spPr>
          <a:xfrm rot="8129469">
            <a:off x="11211399" y="50869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5" y="1520575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F6176B64-C6CC-7AA9-9B8A-646F7B2EECD2}"/>
              </a:ext>
            </a:extLst>
          </p:cNvPr>
          <p:cNvSpPr txBox="1"/>
          <p:nvPr/>
        </p:nvSpPr>
        <p:spPr>
          <a:xfrm>
            <a:off x="616448" y="1654139"/>
            <a:ext cx="525009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6048375" cy="768350"/>
            <a:chOff x="191" y="680"/>
            <a:chExt cx="9525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8374" cy="1018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 các thẻ số dưới đây.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5996" y="1619423"/>
              <a:chExt cx="581180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5996" y="1619423"/>
                <a:ext cx="581180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84" y="1269073"/>
            <a:ext cx="2543175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971" y="1234450"/>
            <a:ext cx="3044220" cy="2608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346" y="1330717"/>
            <a:ext cx="2292218" cy="2409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0758" y="3914455"/>
            <a:ext cx="2345810" cy="2447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366" y="3789207"/>
            <a:ext cx="2130282" cy="24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638 0.3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6549 0.3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487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7813 0.3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325 0.345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9101 0.35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4153 0.3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29 0.3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048E9-EF72-4EC7-580C-C36480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4069" y="1150543"/>
            <a:ext cx="2312693" cy="19813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72854-C17E-8737-4E0F-E845C1B374DD}"/>
              </a:ext>
            </a:extLst>
          </p:cNvPr>
          <p:cNvSpPr/>
          <p:nvPr/>
        </p:nvSpPr>
        <p:spPr>
          <a:xfrm>
            <a:off x="9328937" y="4376791"/>
            <a:ext cx="791110" cy="10890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6823 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25 0.3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9114 0.3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7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68A58-956C-E448-10DE-685966C9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966" y="1821083"/>
            <a:ext cx="5413717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918612-5A4E-653E-B58C-F44E0420A6E1}"/>
              </a:ext>
            </a:extLst>
          </p:cNvPr>
          <p:cNvSpPr/>
          <p:nvPr/>
        </p:nvSpPr>
        <p:spPr>
          <a:xfrm>
            <a:off x="1332649" y="3885773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400 375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37C8E-0B87-D36D-47B4-739448B73DA3}"/>
              </a:ext>
            </a:extLst>
          </p:cNvPr>
          <p:cNvSpPr/>
          <p:nvPr/>
        </p:nvSpPr>
        <p:spPr>
          <a:xfrm>
            <a:off x="3757350" y="3865224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400 357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0D8D4D-FEFA-1528-2C91-5C3F31EB6E21}"/>
              </a:ext>
            </a:extLst>
          </p:cNvPr>
          <p:cNvSpPr/>
          <p:nvPr/>
        </p:nvSpPr>
        <p:spPr>
          <a:xfrm>
            <a:off x="6182052" y="3854950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345 007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A15DE-7889-889C-3508-BDDEE342E1B2}"/>
              </a:ext>
            </a:extLst>
          </p:cNvPr>
          <p:cNvSpPr/>
          <p:nvPr/>
        </p:nvSpPr>
        <p:spPr>
          <a:xfrm>
            <a:off x="8575930" y="3844676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405 307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9B4BF2-B506-B8B5-8636-46AC7D3C331B}"/>
              </a:ext>
            </a:extLst>
          </p:cNvPr>
          <p:cNvSpPr/>
          <p:nvPr/>
        </p:nvSpPr>
        <p:spPr>
          <a:xfrm>
            <a:off x="4825862" y="5108397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304 075</a:t>
            </a:r>
          </a:p>
        </p:txBody>
      </p:sp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0B8BB9E-D970-2C07-648B-0D44CFED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7DE80508-D4DC-3E4D-2374-CB5F1CE9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AE636E0-D0FA-5854-EEC4-D58464D24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9D869D6-3B8D-0000-3184-47E6B78502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8286" y="197767"/>
            <a:ext cx="12192000" cy="6440037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8CB07128-2592-8D56-2A35-744FE5C40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286" y="0"/>
            <a:ext cx="701205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9CAF2-ACA0-9AE2-0C23-A8E9FD1E04CB}"/>
              </a:ext>
            </a:extLst>
          </p:cNvPr>
          <p:cNvSpPr txBox="1"/>
          <p:nvPr/>
        </p:nvSpPr>
        <p:spPr>
          <a:xfrm>
            <a:off x="3117239" y="888579"/>
            <a:ext cx="21130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Dặn</a:t>
            </a:r>
            <a:r>
              <a:rPr lang="en-US" sz="5000" dirty="0">
                <a:solidFill>
                  <a:srgbClr val="FF0000"/>
                </a:solidFill>
                <a:latin typeface="SVN-Anastasia" panose="020B0606040200020203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dò</a:t>
            </a:r>
            <a:endParaRPr lang="en-US" sz="5000" dirty="0">
              <a:solidFill>
                <a:srgbClr val="FF0000"/>
              </a:solidFill>
              <a:latin typeface="SVN-Anastasia" panose="020B0606040200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605B7-5EB9-DBBF-D2ED-404A00438C08}"/>
              </a:ext>
            </a:extLst>
          </p:cNvPr>
          <p:cNvSpPr txBox="1"/>
          <p:nvPr/>
        </p:nvSpPr>
        <p:spPr>
          <a:xfrm>
            <a:off x="1143128" y="2010278"/>
            <a:ext cx="2876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1C76D-00F5-95CE-6E90-E137303CADF8}"/>
              </a:ext>
            </a:extLst>
          </p:cNvPr>
          <p:cNvSpPr txBox="1"/>
          <p:nvPr/>
        </p:nvSpPr>
        <p:spPr>
          <a:xfrm>
            <a:off x="1102497" y="2784469"/>
            <a:ext cx="4128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:……..</a:t>
            </a:r>
          </a:p>
        </p:txBody>
      </p:sp>
    </p:spTree>
    <p:extLst>
      <p:ext uri="{BB962C8B-B14F-4D97-AF65-F5344CB8AC3E}">
        <p14:creationId xmlns:p14="http://schemas.microsoft.com/office/powerpoint/2010/main" val="3585941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58476 -0.0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8808" y="416667"/>
            <a:ext cx="8934384" cy="6101091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296"/>
          <a:stretch/>
        </p:blipFill>
        <p:spPr>
          <a:xfrm rot="1642371">
            <a:off x="2137307" y="3401681"/>
            <a:ext cx="3345829" cy="3026714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59443AB4-5778-496C-AAD4-E2E5EBABE5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7950">
            <a:off x="8381261" y="-130497"/>
            <a:ext cx="3517285" cy="35172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4A0C5-D1D2-2820-C0ED-3893DD93E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8026" y="1821325"/>
            <a:ext cx="77852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7375" y="3671346"/>
            <a:ext cx="12395200" cy="3647059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0313" y="4309328"/>
            <a:ext cx="3088535" cy="2699290"/>
          </a:xfrm>
          <a:prstGeom prst="rect">
            <a:avLst/>
          </a:prstGeom>
        </p:spPr>
      </p:pic>
      <p:pic>
        <p:nvPicPr>
          <p:cNvPr id="26" name="Picture 25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73" y="4263657"/>
            <a:ext cx="3126325" cy="27130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382228" y="2797012"/>
            <a:ext cx="2157227" cy="173697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7" name="Picture 26" descr="c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6847" y="2797012"/>
            <a:ext cx="1844747" cy="18320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983669" y="2797012"/>
            <a:ext cx="2079208" cy="17805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2" name="Picture 31" descr="ca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5628" y="3031491"/>
            <a:ext cx="1917249" cy="13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9313" l="2079" r="96767">
                        <a14:foregroundMark x1="12471" y1="27835" x2="89838" y2="64261"/>
                        <a14:foregroundMark x1="39723" y1="4124" x2="47344" y2="59450"/>
                        <a14:foregroundMark x1="37875" y1="6873" x2="25404" y2="25430"/>
                        <a14:foregroundMark x1="24480" y1="16151" x2="25866" y2="19931"/>
                        <a14:foregroundMark x1="20785" y1="23711" x2="10162" y2="29897"/>
                        <a14:foregroundMark x1="12009" y1="27835" x2="20785" y2="21993"/>
                        <a14:foregroundMark x1="21709" y1="21993" x2="32794" y2="24399"/>
                        <a14:foregroundMark x1="28406" y1="20962" x2="39492" y2="4467"/>
                        <a14:foregroundMark x1="37875" y1="5842" x2="33487" y2="8247"/>
                        <a14:foregroundMark x1="12471" y1="80756" x2="18476" y2="85223"/>
                        <a14:foregroundMark x1="33487" y1="88316" x2="39492" y2="92784"/>
                        <a14:foregroundMark x1="19861" y1="85567" x2="31178" y2="82818"/>
                        <a14:foregroundMark x1="9700" y1="34021" x2="11547" y2="53608"/>
                        <a14:foregroundMark x1="9700" y1="32646" x2="7852" y2="42955"/>
                        <a14:foregroundMark x1="8314" y1="43299" x2="12471" y2="56357"/>
                        <a14:foregroundMark x1="12933" y1="56701" x2="9238" y2="64605"/>
                        <a14:foregroundMark x1="8776" y1="64605" x2="8314" y2="74914"/>
                        <a14:foregroundMark x1="8314" y1="74914" x2="12933" y2="81100"/>
                        <a14:foregroundMark x1="12240" y1="69072" x2="15935" y2="78007"/>
                        <a14:foregroundMark x1="13164" y1="76632" x2="67206" y2="40550"/>
                        <a14:foregroundMark x1="41339" y1="27835" x2="36721" y2="62199"/>
                        <a14:foregroundMark x1="37182" y1="12715" x2="33256" y2="52921"/>
                        <a14:foregroundMark x1="37182" y1="27835" x2="88684" y2="56701"/>
                        <a14:foregroundMark x1="40416" y1="12371" x2="89607" y2="48110"/>
                        <a14:foregroundMark x1="43418" y1="9966" x2="80600" y2="36082"/>
                        <a14:foregroundMark x1="65358" y1="15464" x2="75982" y2="29553"/>
                        <a14:foregroundMark x1="63510" y1="50859" x2="37413" y2="85223"/>
                        <a14:foregroundMark x1="52887" y1="69416" x2="64203" y2="83162"/>
                        <a14:foregroundMark x1="16628" y1="74570" x2="29330" y2="32646"/>
                        <a14:foregroundMark x1="12933" y1="41581" x2="35797" y2="49141"/>
                        <a14:foregroundMark x1="25635" y1="43643" x2="41801" y2="37457"/>
                        <a14:foregroundMark x1="22171" y1="40206" x2="18476" y2="69072"/>
                        <a14:foregroundMark x1="17090" y1="39863" x2="12471" y2="71821"/>
                        <a14:foregroundMark x1="16166" y1="72509" x2="51501" y2="89003"/>
                        <a14:foregroundMark x1="40416" y1="94502" x2="47344" y2="92784"/>
                        <a14:foregroundMark x1="59122" y1="56357" x2="79446" y2="61512"/>
                        <a14:foregroundMark x1="70670" y1="37113" x2="71132" y2="44674"/>
                        <a14:foregroundMark x1="84296" y1="19244" x2="84988" y2="26460"/>
                        <a14:foregroundMark x1="59353" y1="10653" x2="64203" y2="13402"/>
                        <a14:backgroundMark x1="11085" y1="11684" x2="6005" y2="2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/>
        </p:blipFill>
        <p:spPr bwMode="auto">
          <a:xfrm>
            <a:off x="3645785" y="139199"/>
            <a:ext cx="5100432" cy="36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62031" y="3713023"/>
            <a:ext cx="3557748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143E-6 4.81481E-6 L -0.00416 0.294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763E-7 4.81481E-6 L -2.70763E-7 0.2942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5CBD69-5054-16ED-874D-E00E6A52F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903" y="476250"/>
            <a:ext cx="5115984" cy="3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>
            <a:extLst>
              <a:ext uri="{FF2B5EF4-FFF2-40B4-BE49-F238E27FC236}">
                <a16:creationId xmlns:a16="http://schemas.microsoft.com/office/drawing/2014/main" id="{4F28A677-E8C9-CFC7-4BF5-C3A9FA5428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132AE-A672-8F98-C4CC-CBE3B431F138}"/>
              </a:ext>
            </a:extLst>
          </p:cNvPr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9233BFC-95B6-837E-C549-C1E992486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8" name="Picture 7" descr="sao.png">
            <a:hlinkClick r:id="rId5" action="ppaction://hlinksldjump"/>
            <a:extLst>
              <a:ext uri="{FF2B5EF4-FFF2-40B4-BE49-F238E27FC236}">
                <a16:creationId xmlns:a16="http://schemas.microsoft.com/office/drawing/2014/main" id="{BD01179D-075C-7F71-B71A-F457FBE1A1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9EE2A9-9912-FA95-BD42-AF6F00B84F0A}"/>
              </a:ext>
            </a:extLst>
          </p:cNvPr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1727C-B010-33C4-49E3-83727D8E6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637" y="395287"/>
            <a:ext cx="50577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74989-92F1-D010-95DF-1E963A07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93" y="1971602"/>
            <a:ext cx="498086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AD18E-9480-FAF8-9C4A-7C4625157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179" y="129788"/>
            <a:ext cx="2679440" cy="133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84EC7-6809-667A-2D66-CC9E91E6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17" y="1310456"/>
            <a:ext cx="7437765" cy="423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BCAB74-87F1-BD46-EF89-941658E49DDD}"/>
              </a:ext>
            </a:extLst>
          </p:cNvPr>
          <p:cNvSpPr/>
          <p:nvPr/>
        </p:nvSpPr>
        <p:spPr>
          <a:xfrm>
            <a:off x="2516815" y="5873824"/>
            <a:ext cx="7713035" cy="616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14A5D-156C-8281-07F6-55E798D1C004}"/>
              </a:ext>
            </a:extLst>
          </p:cNvPr>
          <p:cNvSpPr txBox="1"/>
          <p:nvPr/>
        </p:nvSpPr>
        <p:spPr>
          <a:xfrm>
            <a:off x="941477" y="132344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1904C2E-8031-5D1A-299E-776FED724FF9}"/>
              </a:ext>
            </a:extLst>
          </p:cNvPr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88D73E-DD7F-3A74-2B1A-282DFA88358A}"/>
              </a:ext>
            </a:extLst>
          </p:cNvPr>
          <p:cNvGrpSpPr/>
          <p:nvPr/>
        </p:nvGrpSpPr>
        <p:grpSpPr>
          <a:xfrm>
            <a:off x="1551398" y="2024009"/>
            <a:ext cx="9061806" cy="287676"/>
            <a:chOff x="1551398" y="2024009"/>
            <a:chExt cx="9061806" cy="28767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6034903-5D14-108A-0468-149443CFBA46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98" y="2178121"/>
              <a:ext cx="9061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27753B-160A-CDDC-CB3D-2103CC71C8C8}"/>
                </a:ext>
              </a:extLst>
            </p:cNvPr>
            <p:cNvCxnSpPr/>
            <p:nvPr/>
          </p:nvCxnSpPr>
          <p:spPr>
            <a:xfrm>
              <a:off x="2517169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5EAEB-20BE-CFDF-4C4F-E725C3F5FE35}"/>
                </a:ext>
              </a:extLst>
            </p:cNvPr>
            <p:cNvCxnSpPr/>
            <p:nvPr/>
          </p:nvCxnSpPr>
          <p:spPr>
            <a:xfrm>
              <a:off x="4756936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C27C1C-835C-D1EE-293B-A8C9A3698F69}"/>
                </a:ext>
              </a:extLst>
            </p:cNvPr>
            <p:cNvCxnSpPr/>
            <p:nvPr/>
          </p:nvCxnSpPr>
          <p:spPr>
            <a:xfrm>
              <a:off x="7109718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64A775-309B-05D8-32F1-00DFF13C86AB}"/>
                </a:ext>
              </a:extLst>
            </p:cNvPr>
            <p:cNvCxnSpPr/>
            <p:nvPr/>
          </p:nvCxnSpPr>
          <p:spPr>
            <a:xfrm>
              <a:off x="9400855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B53E05B-2ABC-5B65-3E6B-BC4E8E53C877}"/>
              </a:ext>
            </a:extLst>
          </p:cNvPr>
          <p:cNvSpPr txBox="1"/>
          <p:nvPr/>
        </p:nvSpPr>
        <p:spPr>
          <a:xfrm>
            <a:off x="1500026" y="2434974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5BAAA7-92A7-9A4A-7821-2B390246AC3D}"/>
              </a:ext>
            </a:extLst>
          </p:cNvPr>
          <p:cNvSpPr txBox="1"/>
          <p:nvPr/>
        </p:nvSpPr>
        <p:spPr>
          <a:xfrm>
            <a:off x="3832258" y="2414426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05ECC7-17F2-4353-6B23-9262A750736B}"/>
              </a:ext>
            </a:extLst>
          </p:cNvPr>
          <p:cNvSpPr txBox="1"/>
          <p:nvPr/>
        </p:nvSpPr>
        <p:spPr>
          <a:xfrm>
            <a:off x="6164493" y="2445248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D3DA62-8DCC-3E99-7C2C-317638B593CC}"/>
              </a:ext>
            </a:extLst>
          </p:cNvPr>
          <p:cNvSpPr txBox="1"/>
          <p:nvPr/>
        </p:nvSpPr>
        <p:spPr>
          <a:xfrm>
            <a:off x="8537823" y="2455522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1 000 000 000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A142B9F-D1E4-AD55-5ACF-4BF08CA43A59}"/>
              </a:ext>
            </a:extLst>
          </p:cNvPr>
          <p:cNvSpPr/>
          <p:nvPr/>
        </p:nvSpPr>
        <p:spPr>
          <a:xfrm>
            <a:off x="1383340" y="3311599"/>
            <a:ext cx="9608510" cy="8984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999 999 999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70DBA-CCE0-96F8-38C8-E1F82308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42" y="2095427"/>
            <a:ext cx="532836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474</Words>
  <Application>Microsoft Office PowerPoint</Application>
  <PresentationFormat>Widescreen</PresentationFormat>
  <Paragraphs>109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等线 Light</vt:lpstr>
      <vt:lpstr>字魂59号-创粗黑</vt:lpstr>
      <vt:lpstr>Arial</vt:lpstr>
      <vt:lpstr>Calibri</vt:lpstr>
      <vt:lpstr>Cambria</vt:lpstr>
      <vt:lpstr>SVN-Anastasia</vt:lpstr>
      <vt:lpstr>Times New Roman</vt:lpstr>
      <vt:lpstr>千图网海量PPT模板www.58pic.com</vt:lpstr>
      <vt:lpstr>1_Office Theme</vt:lpstr>
      <vt:lpstr>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2023-07-17T01:35:01Z</dcterms:created>
  <dcterms:modified xsi:type="dcterms:W3CDTF">2023-08-10T08:59:31Z</dcterms:modified>
</cp:coreProperties>
</file>