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6" r:id="rId5"/>
    <p:sldId id="304" r:id="rId6"/>
    <p:sldId id="2007577215" r:id="rId7"/>
    <p:sldId id="273" r:id="rId8"/>
    <p:sldId id="274" r:id="rId9"/>
    <p:sldId id="275" r:id="rId10"/>
    <p:sldId id="276" r:id="rId11"/>
    <p:sldId id="277" r:id="rId12"/>
    <p:sldId id="2007577216" r:id="rId13"/>
    <p:sldId id="2007577217" r:id="rId14"/>
    <p:sldId id="325" r:id="rId15"/>
    <p:sldId id="2007577225" r:id="rId16"/>
    <p:sldId id="2007577218" r:id="rId17"/>
    <p:sldId id="2007577219" r:id="rId18"/>
    <p:sldId id="2007577220" r:id="rId19"/>
    <p:sldId id="2007577221" r:id="rId20"/>
    <p:sldId id="2007577222" r:id="rId21"/>
    <p:sldId id="2007577223" r:id="rId22"/>
    <p:sldId id="2007577224" r:id="rId23"/>
    <p:sldId id="2007577227" r:id="rId24"/>
    <p:sldId id="2007577226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>
        <p:scale>
          <a:sx n="53" d="100"/>
          <a:sy n="53" d="100"/>
        </p:scale>
        <p:origin x="1176" y="344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83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52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90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80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5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1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79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78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12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69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4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1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6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08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16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0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9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4384947-2470-9915-90E5-31E0B41E6A1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284" y="376989"/>
            <a:ext cx="2076449" cy="20764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3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057249C-70C4-6B7E-1A41-B80EF22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71B4B-D599-399A-8073-CBA6B1B26A97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FE87E-E990-4EC9-8955-6F371AD9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82B4E-5DB2-3E92-C57A-32E1F08C87D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AC37-360F-8192-85F6-CE310C1D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F7339-CDC5-780C-390D-220FF2C1735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4ABDD-3AC3-E2D6-202F-3DA2EA9F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AD463-01EE-EB44-BF02-0352511F2098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57975-BEC8-40D6-33F2-130B6232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8AB70-A9BD-A7FF-AAC8-B84A7F4B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9222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nào 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4270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489</Words>
  <Application>Microsoft Office PowerPoint</Application>
  <PresentationFormat>Widescreen</PresentationFormat>
  <Paragraphs>153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.VnTimeH</vt:lpstr>
      <vt:lpstr>Tahoma</vt:lpstr>
      <vt:lpstr>.VnHelvetInsH</vt:lpstr>
      <vt:lpstr>Times New Roman</vt:lpstr>
      <vt:lpstr>.VnTime</vt:lpstr>
      <vt:lpstr>DengXian</vt:lpstr>
      <vt:lpstr>Cambria</vt:lpstr>
      <vt:lpstr>Calibri Light</vt:lpstr>
      <vt:lpstr>Calibri</vt:lpstr>
      <vt:lpstr>Arial</vt:lpstr>
      <vt:lpstr>UTM American Sans</vt:lpstr>
      <vt:lpstr>字魂20号-石头体</vt:lpstr>
      <vt:lpstr>Impact</vt:lpstr>
      <vt:lpstr>VNI-Times</vt:lpstr>
      <vt:lpstr>UTM Avo</vt:lpstr>
      <vt:lpstr>自定义设计方案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VIETBAO</cp:keywords>
  <cp:lastModifiedBy>Thao Tran</cp:lastModifiedBy>
  <cp:revision>42</cp:revision>
  <dcterms:created xsi:type="dcterms:W3CDTF">2022-02-06T07:09:59Z</dcterms:created>
  <dcterms:modified xsi:type="dcterms:W3CDTF">2023-07-19T13:54:02Z</dcterms:modified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