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sldIdLst>
    <p:sldId id="258" r:id="rId4"/>
    <p:sldId id="259" r:id="rId5"/>
    <p:sldId id="295" r:id="rId6"/>
    <p:sldId id="461" r:id="rId7"/>
    <p:sldId id="462" r:id="rId8"/>
    <p:sldId id="463" r:id="rId9"/>
    <p:sldId id="348" r:id="rId10"/>
    <p:sldId id="275" r:id="rId11"/>
    <p:sldId id="464" r:id="rId12"/>
    <p:sldId id="357" r:id="rId13"/>
    <p:sldId id="465" r:id="rId14"/>
    <p:sldId id="466" r:id="rId15"/>
    <p:sldId id="467" r:id="rId16"/>
    <p:sldId id="261"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1B0A-E32E-D38D-449B-6F02EC489D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E03D1-013E-0087-DAC0-A9CB443A3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F467-5145-8C13-8045-0BB2D358317F}"/>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5" name="Footer Placeholder 4">
            <a:extLst>
              <a:ext uri="{FF2B5EF4-FFF2-40B4-BE49-F238E27FC236}">
                <a16:creationId xmlns:a16="http://schemas.microsoft.com/office/drawing/2014/main" id="{643F971B-4581-2EBD-AFC3-206BE5133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4C40B-A6EA-E751-7AEB-9FB8437F105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62409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2E3-EFBE-4290-584F-1ED9C60FB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22186-D07C-452B-C8B1-9F343C02919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6CCC2-BAED-361A-24C5-9E55FA690BB6}"/>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5" name="Footer Placeholder 4">
            <a:extLst>
              <a:ext uri="{FF2B5EF4-FFF2-40B4-BE49-F238E27FC236}">
                <a16:creationId xmlns:a16="http://schemas.microsoft.com/office/drawing/2014/main" id="{B479A533-5AED-66F0-01A9-16A8246F6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22A7B1-5BA3-CDE1-CD8D-9607D73E841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4411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19EA4-5171-5C0E-1D02-4F05D4188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98512-167F-1630-3E91-334D0DE4AF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44E6E-6676-B91C-1E4C-0A33D899F897}"/>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5" name="Footer Placeholder 4">
            <a:extLst>
              <a:ext uri="{FF2B5EF4-FFF2-40B4-BE49-F238E27FC236}">
                <a16:creationId xmlns:a16="http://schemas.microsoft.com/office/drawing/2014/main" id="{3681D746-D355-1A7A-8CC0-DFC94E11DA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9F502F-0964-C3B6-F9F0-83130D2FD2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3850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49860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737066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2370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634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8325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079734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17498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68528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C6B8-7CAC-8B16-DBBD-61E81FCA59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5B651B-7116-09E8-6695-417834980AF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18A4D-4492-E0CC-C46B-28A8709ED98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5" name="Footer Placeholder 4">
            <a:extLst>
              <a:ext uri="{FF2B5EF4-FFF2-40B4-BE49-F238E27FC236}">
                <a16:creationId xmlns:a16="http://schemas.microsoft.com/office/drawing/2014/main" id="{ADBFD50F-0594-F268-FC32-D2013094C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1B9001-8560-4DF1-8AA8-CD08D611A40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5377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0020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050987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7/30/2023</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23576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D78-50DC-8E19-C360-502E4F44B2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DBB54-EA68-97B0-03FA-455570842F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A1A76-DDCC-9A44-A41D-844F557CFEC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5" name="Footer Placeholder 4">
            <a:extLst>
              <a:ext uri="{FF2B5EF4-FFF2-40B4-BE49-F238E27FC236}">
                <a16:creationId xmlns:a16="http://schemas.microsoft.com/office/drawing/2014/main" id="{89AF54BF-C5E9-9121-6B84-763EA47C1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730FD0-42EA-C0B5-BF68-4AB31FEF9FD6}"/>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901925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2023/7/30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4053-CAEB-E179-5EB3-753178BB8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33E28-841C-07DB-3128-54C6222490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C6F14-7D6A-B59E-C046-CB40450772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9232-63B3-1D2E-CA2A-5CA016643662}"/>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6" name="Footer Placeholder 5">
            <a:extLst>
              <a:ext uri="{FF2B5EF4-FFF2-40B4-BE49-F238E27FC236}">
                <a16:creationId xmlns:a16="http://schemas.microsoft.com/office/drawing/2014/main" id="{995B9E70-C99B-ECFE-385C-73C2C7D7A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0159C0-D28D-5418-2CC4-A654109E1F95}"/>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072589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8488-E247-17BB-8AF3-3806ED5FBA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A93F7D-4497-38F8-25AA-A0ABFBDA89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37783-B135-F678-11DC-39BC784747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2EB39-64D5-AD0C-41A8-B9CC9080B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72410-94C1-E103-ABB0-9AF531F757F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C58C8-5C76-B7BB-4E87-7E878184D7C5}"/>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8" name="Footer Placeholder 7">
            <a:extLst>
              <a:ext uri="{FF2B5EF4-FFF2-40B4-BE49-F238E27FC236}">
                <a16:creationId xmlns:a16="http://schemas.microsoft.com/office/drawing/2014/main" id="{39F2227A-2ACA-B2E7-B539-B445D35A8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ED3E37-688F-748B-CC74-DA21D0BEF382}"/>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68451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6796-5531-3990-8B87-F4EFE78CF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81265E-BE85-CC88-41FD-03C954613A0C}"/>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4" name="Footer Placeholder 3">
            <a:extLst>
              <a:ext uri="{FF2B5EF4-FFF2-40B4-BE49-F238E27FC236}">
                <a16:creationId xmlns:a16="http://schemas.microsoft.com/office/drawing/2014/main" id="{0D763294-D744-DC74-0E59-8001F6285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0B6539-EBED-2802-6373-A973E5703E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3105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D4B92-5AB5-2D20-94E3-4C762FB4834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3" name="Footer Placeholder 2">
            <a:extLst>
              <a:ext uri="{FF2B5EF4-FFF2-40B4-BE49-F238E27FC236}">
                <a16:creationId xmlns:a16="http://schemas.microsoft.com/office/drawing/2014/main" id="{84BFF7A5-7A63-93EC-AD53-D2567E296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5A02F79-7EB4-F138-6E88-4AD17AE9987A}"/>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936994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1AB1-E253-B6AB-F5C8-A892BC406D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9883C-080F-AFAC-DEE3-1CE7390ABF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4D0EF-5903-321F-060E-72AF3894B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F54E8-6551-12A3-B286-1FAB50FEC6CB}"/>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6" name="Footer Placeholder 5">
            <a:extLst>
              <a:ext uri="{FF2B5EF4-FFF2-40B4-BE49-F238E27FC236}">
                <a16:creationId xmlns:a16="http://schemas.microsoft.com/office/drawing/2014/main" id="{B2264BCE-B58C-4A63-588A-ABEF77422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AFA6CD-D289-EFE1-DC48-D8FF7FF456EF}"/>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4472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C17-D6BA-E963-AE2E-8DC2681F77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D591-6294-FB1A-80A0-07DAFB56DA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8A03-04DB-0083-8ABE-779113D0EE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8B2FF-6AED-75BB-D959-63EFFEEF9C4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7/30/2023</a:t>
            </a:fld>
            <a:endParaRPr lang="en-US"/>
          </a:p>
        </p:txBody>
      </p:sp>
      <p:sp>
        <p:nvSpPr>
          <p:cNvPr id="6" name="Footer Placeholder 5">
            <a:extLst>
              <a:ext uri="{FF2B5EF4-FFF2-40B4-BE49-F238E27FC236}">
                <a16:creationId xmlns:a16="http://schemas.microsoft.com/office/drawing/2014/main" id="{69A0E711-FE41-D8F1-48DC-73053E86E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A54443-6BD5-C3EE-7C7D-FFEE9600738E}"/>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75259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3E9CBC3F-5127-0F95-C05B-16DBB70F94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7376" y="238124"/>
            <a:ext cx="1590676" cy="1590676"/>
          </a:xfrm>
          <a:prstGeom prst="rect">
            <a:avLst/>
          </a:prstGeom>
        </p:spPr>
      </p:pic>
    </p:spTree>
    <p:extLst>
      <p:ext uri="{BB962C8B-B14F-4D97-AF65-F5344CB8AC3E}">
        <p14:creationId xmlns:p14="http://schemas.microsoft.com/office/powerpoint/2010/main" val="4009726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6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2023/7/30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6" name="Group 35">
            <a:extLst>
              <a:ext uri="{FF2B5EF4-FFF2-40B4-BE49-F238E27FC236}">
                <a16:creationId xmlns:a16="http://schemas.microsoft.com/office/drawing/2014/main" id="{093E6496-F148-4047-C0F2-783CA391519D}"/>
              </a:ext>
            </a:extLst>
          </p:cNvPr>
          <p:cNvGrpSpPr/>
          <p:nvPr/>
        </p:nvGrpSpPr>
        <p:grpSpPr>
          <a:xfrm>
            <a:off x="2621273" y="540167"/>
            <a:ext cx="9875526" cy="955596"/>
            <a:chOff x="2651760" y="656139"/>
            <a:chExt cx="8856105" cy="955596"/>
          </a:xfrm>
        </p:grpSpPr>
        <p:sp>
          <p:nvSpPr>
            <p:cNvPr id="37" name="Rounded Rectangle 3">
              <a:extLst>
                <a:ext uri="{FF2B5EF4-FFF2-40B4-BE49-F238E27FC236}">
                  <a16:creationId xmlns:a16="http://schemas.microsoft.com/office/drawing/2014/main" id="{EA43EAC5-7B57-51E8-C46C-68D235AE68FB}"/>
                </a:ext>
              </a:extLst>
            </p:cNvPr>
            <p:cNvSpPr/>
            <p:nvPr/>
          </p:nvSpPr>
          <p:spPr>
            <a:xfrm>
              <a:off x="2651760" y="849086"/>
              <a:ext cx="6949440"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ộp Văn bản 22">
              <a:extLst>
                <a:ext uri="{FF2B5EF4-FFF2-40B4-BE49-F238E27FC236}">
                  <a16:creationId xmlns:a16="http://schemas.microsoft.com/office/drawing/2014/main" id="{99100789-BA18-3CAB-DFB1-1EF4F6A4C26D}"/>
                </a:ext>
              </a:extLst>
            </p:cNvPr>
            <p:cNvSpPr txBox="1"/>
            <p:nvPr/>
          </p:nvSpPr>
          <p:spPr>
            <a:xfrm>
              <a:off x="2984889" y="656139"/>
              <a:ext cx="8522976" cy="9014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rPr>
                <a:t>Thứ … ngày … tháng … năm …</a:t>
              </a:r>
            </a:p>
          </p:txBody>
        </p:sp>
      </p:grpSp>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073451-7046-427B-A6FD-99F9B9410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ình chữ nhật: Góc Tròn 6">
            <a:extLst>
              <a:ext uri="{FF2B5EF4-FFF2-40B4-BE49-F238E27FC236}">
                <a16:creationId xmlns:a16="http://schemas.microsoft.com/office/drawing/2014/main" id="{D6B3D5DF-C865-443D-8B89-8CCF8FB9B01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Nhóm 30">
            <a:extLst>
              <a:ext uri="{FF2B5EF4-FFF2-40B4-BE49-F238E27FC236}">
                <a16:creationId xmlns:a16="http://schemas.microsoft.com/office/drawing/2014/main" id="{A8875619-C186-3351-6E0C-A88FB5ECDAF2}"/>
              </a:ext>
            </a:extLst>
          </p:cNvPr>
          <p:cNvGrpSpPr/>
          <p:nvPr/>
        </p:nvGrpSpPr>
        <p:grpSpPr>
          <a:xfrm>
            <a:off x="234771" y="1901667"/>
            <a:ext cx="11957231" cy="4018429"/>
            <a:chOff x="117384" y="1055969"/>
            <a:chExt cx="11957231" cy="4018429"/>
          </a:xfrm>
        </p:grpSpPr>
        <p:sp>
          <p:nvSpPr>
            <p:cNvPr id="12" name="Text Placeholder 7">
              <a:extLst>
                <a:ext uri="{FF2B5EF4-FFF2-40B4-BE49-F238E27FC236}">
                  <a16:creationId xmlns:a16="http://schemas.microsoft.com/office/drawing/2014/main" id="{6F54C52A-F56E-1F7F-59ED-F5030DB7E437}"/>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3" name="Hộp Văn bản 29">
              <a:extLst>
                <a:ext uri="{FF2B5EF4-FFF2-40B4-BE49-F238E27FC236}">
                  <a16:creationId xmlns:a16="http://schemas.microsoft.com/office/drawing/2014/main" id="{206205C1-4123-E35A-45FF-7FBF24FEC70A}"/>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4" name="Group 13">
            <a:extLst>
              <a:ext uri="{FF2B5EF4-FFF2-40B4-BE49-F238E27FC236}">
                <a16:creationId xmlns:a16="http://schemas.microsoft.com/office/drawing/2014/main" id="{F076A511-2FC2-B221-B3E8-C4BF4BCA18A1}"/>
              </a:ext>
            </a:extLst>
          </p:cNvPr>
          <p:cNvGrpSpPr/>
          <p:nvPr/>
        </p:nvGrpSpPr>
        <p:grpSpPr>
          <a:xfrm>
            <a:off x="852540" y="1465799"/>
            <a:ext cx="6462407" cy="1080000"/>
            <a:chOff x="968287" y="1368504"/>
            <a:chExt cx="6462407" cy="1080000"/>
          </a:xfrm>
        </p:grpSpPr>
        <p:sp>
          <p:nvSpPr>
            <p:cNvPr id="15" name="TextBox 47">
              <a:extLst>
                <a:ext uri="{FF2B5EF4-FFF2-40B4-BE49-F238E27FC236}">
                  <a16:creationId xmlns:a16="http://schemas.microsoft.com/office/drawing/2014/main" id="{50407AD7-61BE-C379-8CBE-8C90DCE43317}"/>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59B96A49-4398-1C78-22EC-F41DA0C3D0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2" name="Group 31">
            <a:extLst>
              <a:ext uri="{FF2B5EF4-FFF2-40B4-BE49-F238E27FC236}">
                <a16:creationId xmlns:a16="http://schemas.microsoft.com/office/drawing/2014/main" id="{3C164E1E-01D6-7E06-54EE-F9B2DB13109D}"/>
              </a:ext>
            </a:extLst>
          </p:cNvPr>
          <p:cNvGrpSpPr/>
          <p:nvPr/>
        </p:nvGrpSpPr>
        <p:grpSpPr>
          <a:xfrm>
            <a:off x="852540" y="2727605"/>
            <a:ext cx="6462407" cy="1080000"/>
            <a:chOff x="968287" y="1368504"/>
            <a:chExt cx="6462407" cy="1080000"/>
          </a:xfrm>
        </p:grpSpPr>
        <p:sp>
          <p:nvSpPr>
            <p:cNvPr id="33" name="TextBox 47">
              <a:extLst>
                <a:ext uri="{FF2B5EF4-FFF2-40B4-BE49-F238E27FC236}">
                  <a16:creationId xmlns:a16="http://schemas.microsoft.com/office/drawing/2014/main" id="{031381D0-016A-1A63-E4D7-E68316DFE1FF}"/>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4" name="Picture 33" descr="Icon&#10;&#10;Description automatically generated">
              <a:extLst>
                <a:ext uri="{FF2B5EF4-FFF2-40B4-BE49-F238E27FC236}">
                  <a16:creationId xmlns:a16="http://schemas.microsoft.com/office/drawing/2014/main" id="{4D4A5396-4521-ED76-DCDB-D6A1272E69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5" name="Group 34">
            <a:extLst>
              <a:ext uri="{FF2B5EF4-FFF2-40B4-BE49-F238E27FC236}">
                <a16:creationId xmlns:a16="http://schemas.microsoft.com/office/drawing/2014/main" id="{D4AACC82-8428-F25A-FF74-B9A5395833E0}"/>
              </a:ext>
            </a:extLst>
          </p:cNvPr>
          <p:cNvGrpSpPr/>
          <p:nvPr/>
        </p:nvGrpSpPr>
        <p:grpSpPr>
          <a:xfrm>
            <a:off x="852540" y="3989411"/>
            <a:ext cx="6462407" cy="1080000"/>
            <a:chOff x="968287" y="1368504"/>
            <a:chExt cx="6462407" cy="1080000"/>
          </a:xfrm>
        </p:grpSpPr>
        <p:sp>
          <p:nvSpPr>
            <p:cNvPr id="36" name="TextBox 47">
              <a:extLst>
                <a:ext uri="{FF2B5EF4-FFF2-40B4-BE49-F238E27FC236}">
                  <a16:creationId xmlns:a16="http://schemas.microsoft.com/office/drawing/2014/main" id="{22F87E34-DA6C-1682-6A25-B46AA0768EDD}"/>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7" name="Picture 36" descr="Icon&#10;&#10;Description automatically generated">
              <a:extLst>
                <a:ext uri="{FF2B5EF4-FFF2-40B4-BE49-F238E27FC236}">
                  <a16:creationId xmlns:a16="http://schemas.microsoft.com/office/drawing/2014/main" id="{0F1874CE-B84C-EBDD-ADBA-E79D46C3C6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8" name="Group 37">
            <a:extLst>
              <a:ext uri="{FF2B5EF4-FFF2-40B4-BE49-F238E27FC236}">
                <a16:creationId xmlns:a16="http://schemas.microsoft.com/office/drawing/2014/main" id="{2FCCDA1D-17F4-E755-26A1-3655138468DC}"/>
              </a:ext>
            </a:extLst>
          </p:cNvPr>
          <p:cNvGrpSpPr/>
          <p:nvPr/>
        </p:nvGrpSpPr>
        <p:grpSpPr>
          <a:xfrm>
            <a:off x="852540" y="5251217"/>
            <a:ext cx="6462407" cy="1080000"/>
            <a:chOff x="968287" y="1368504"/>
            <a:chExt cx="6462407" cy="1080000"/>
          </a:xfrm>
        </p:grpSpPr>
        <p:sp>
          <p:nvSpPr>
            <p:cNvPr id="39" name="TextBox 47">
              <a:extLst>
                <a:ext uri="{FF2B5EF4-FFF2-40B4-BE49-F238E27FC236}">
                  <a16:creationId xmlns:a16="http://schemas.microsoft.com/office/drawing/2014/main" id="{2B2EEC03-4CEB-6EE4-31EC-4D6983FA77E4}"/>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40" name="Picture 39" descr="Icon&#10;&#10;Description automatically generated">
              <a:extLst>
                <a:ext uri="{FF2B5EF4-FFF2-40B4-BE49-F238E27FC236}">
                  <a16:creationId xmlns:a16="http://schemas.microsoft.com/office/drawing/2014/main" id="{1E4677A6-7D72-8379-2AFD-F2F4B34B8D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pic>
        <p:nvPicPr>
          <p:cNvPr id="4" name="Picture 3">
            <a:extLst>
              <a:ext uri="{FF2B5EF4-FFF2-40B4-BE49-F238E27FC236}">
                <a16:creationId xmlns:a16="http://schemas.microsoft.com/office/drawing/2014/main" id="{1CA989C9-3C9E-E2E5-AB55-C2D9B373D05B}"/>
              </a:ext>
            </a:extLst>
          </p:cNvPr>
          <p:cNvPicPr>
            <a:picLocks noChangeAspect="1"/>
          </p:cNvPicPr>
          <p:nvPr/>
        </p:nvPicPr>
        <p:blipFill>
          <a:blip r:embed="rId4"/>
          <a:stretch>
            <a:fillRect/>
          </a:stretch>
        </p:blipFill>
        <p:spPr>
          <a:xfrm>
            <a:off x="3862965" y="466867"/>
            <a:ext cx="4572396" cy="1012024"/>
          </a:xfrm>
          <a:prstGeom prst="rect">
            <a:avLst/>
          </a:prstGeom>
        </p:spPr>
      </p:pic>
    </p:spTree>
    <p:extLst>
      <p:ext uri="{BB962C8B-B14F-4D97-AF65-F5344CB8AC3E}">
        <p14:creationId xmlns:p14="http://schemas.microsoft.com/office/powerpoint/2010/main" val="318468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ppt_y</p:attrName>
                                        </p:attrNameLst>
                                      </p:cBhvr>
                                      <p:tavLst>
                                        <p:tav tm="0">
                                          <p:val>
                                            <p:strVal val="#ppt_y+#ppt_h*1.125000"/>
                                          </p:val>
                                        </p:tav>
                                        <p:tav tm="100000">
                                          <p:val>
                                            <p:strVal val="#ppt_y"/>
                                          </p:val>
                                        </p:tav>
                                      </p:tavLst>
                                    </p:anim>
                                    <p:animEffect transition="in" filter="wipe(up)">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EACF8-0588-4D6D-8826-5F06F61B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3"/>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432</Words>
  <Application>Microsoft Office PowerPoint</Application>
  <PresentationFormat>Widescreen</PresentationFormat>
  <Paragraphs>136</Paragraphs>
  <Slides>15</Slides>
  <Notes>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Calibri Light</vt:lpstr>
      <vt:lpstr>Cambria</vt:lpstr>
      <vt:lpstr>Impact</vt:lpstr>
      <vt:lpstr>Tahoma</vt:lpstr>
      <vt:lpstr>Times New Roman</vt:lpstr>
      <vt:lpstr>UTM Azuki</vt:lpstr>
      <vt:lpstr>UTM Cookies</vt:lpstr>
      <vt:lpstr>1_Office Theme</vt:lpstr>
      <vt:lpstr>Custom Design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19</cp:revision>
  <dcterms:created xsi:type="dcterms:W3CDTF">2023-07-20T12:40:07Z</dcterms:created>
  <dcterms:modified xsi:type="dcterms:W3CDTF">2023-07-30T08:45:02Z</dcterms:modified>
</cp:coreProperties>
</file>